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point deduction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Disqualification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 penalty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 point deduction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 minute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 point deduction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Disqualification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 penalty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point deduction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 point deduction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 penalty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 point deduction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Disqualification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Highest and lowest individual judge scores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Highest individual judge score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Random selection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Lowest individual judge score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Olympic Sport Skateboarding</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Skateboarding Olympic Sports Quiz can be beneficial for several reasons. Firstly, it can help you understand the rules and regulations of skateboarding as an Olympic sport. This knowledge can be useful if you are a skateboarder or a fan of the sport, as it can help you appreciate the technicalities and nuances of the game. Secondly, taking this quiz can help you improve your knowledge of skateboarding terminology. This can be useful if you are new to the sport or if you want to communicate more effectively with other skateboarders. Finally, taking this quiz can be a fun and engaging way to learn about skateboarding. It can challenge your knowledge and help you discover new facts and information about the sport. Overall, taking this quiz can be a great way to enhance your understanding and appreciation of skateboarding as an Olympic sport.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minimum age requirement for a skater to compete in an Olympic skateboarding event?
[D] 16
2. What is the penalty for a skater who touches the ground with their hands during a run in an Olympic skateboarding event?
[C] No penalty
3. What is the maximum number of judges who can score a skater's run in an Olympic skateboarding event?
[A] 7
4. What is the time limit for each run in an Olympic skateboarding event?
[C] 45 seconds
5. What is the maximum number of attempts allowed per skater in an Olympic skateboarding event?
[D] 3
6. What is the penalty for a skater who fails to perform a trick during a run in an Olympic skateboarding event?
[C] No penalty
7. What is the maximum number of skaters allowed on the course during an Olympic skateboarding event?
[D] 4
8. What is the penalty for a skater who fails to start their run within the allotted time in an Olympic skateboarding event?
[D] Disqualification
9. What is the tie-breaking procedure for a skater who has the same score as another skater in an Olympic skateboarding event?
[A] Highest and lowest individual judge scores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minimum age requirement for a skater to compete in an Olympic skateboarding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penalty for a skater who touches the ground with their hands during a run in an Olympic skateboarding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maximum number of judges who can score a skater's run in an Olympic skateboarding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time limit for each run in an Olympic skateboarding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maximum number of attempts allowed per skater in an Olympic skateboarding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penalty for a skater who fails to perform a trick during a run in an Olympic skateboarding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maximum number of skaters allowed on the course during an Olympic skateboarding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penalty for a skater who fails to start their run within the allotted time in an Olympic skateboarding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tie-breaking procedure for a skater who has the same score as another skater in an Olympic skateboarding event?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