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Brian Charles Lara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Brian Michael Lara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Brian David Lara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Brian Anthony Lara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523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536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Bash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Caribbean Premier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Premier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Pakistan Super League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 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Beyond the Boundary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Out of My Comfort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Playing It My 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Brian Lara: Legendary West Indian Cricketer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Brian Lara Quiz can be a fun and informative way to test your knowledge about one of the greatest cricketers of all time. Brian Lara is a legendary West Indian cricketer who has set numerous records and achieved many milestones in his career. He is known for his aggressive batting style and his ability to score big runs consistently.By taking this quiz, you can learn more about Brian Lara's life, career, and achievements. You can also test your knowledge about his records, statistics, and memorable moments in cricket. This quiz can be a great way to challenge yourself and see how much you really know about this cricketing icon.Moreover, taking this quiz can also help you appreciate the game of cricket more and understand the impact that Brian Lara has had on the sport. Whether you are a die-hard cricket fan or just a casual observer, this quiz can be a fun and engaging way to learn more about one of the greatest cricketers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times was Brian Lara named Wisden Cricketer of the Year?
[A] 2
2. What is Brian Lara's full name?
[A] Brian Charles Lara
3. How many Test centuries did Brian Lara score in his career?
[D] 34
4. In which year did Brian Lara retire from international cricket?
[D] 2007
5. What is the highest score Brian Lara has scored in a first-class match?
[B] 501
6. In which domestic T20 league did Brian Lara play for the Mumbai Indians?
[C] Indian Premier League
7. What is Brian Lara's highest individual score in Test cricket?
[D] 400
8. In which year did Brian Lara break the record for the highest individual score in Test cricket?
[D] 2004
9. In which year did Brian Lara make his Test debut for the West Indies?
[C] 1990
10. What is the name of the autobiography written by Brian Lara?
[C] Out of My Comfort Zone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times was Brian Lara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Brian Lara's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Test centuries did Brian Lara score in his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Brian Lara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score Brian Lara has scored in a first-class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domestic T20 league did Brian Lara play for the Mumbai Indians?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Brian Lara's highest individual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Brian Lara break the record for the highest individual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did Brian Lara make his Test debut for the West Indies?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autobiography written by Brian Lara?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