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Denver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Fort Collins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Boulder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Colorado Springs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Denver Broncos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Colorado Rockies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Colorado Avalanche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Denver Nuggets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Brewfest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Oktoberfest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American Beer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Beerfest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Royal Gorge Bridge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Mesa Verde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Garden of the Gods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Red Rocks Amphitheatre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 Mountain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Yellowstone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Grand Canyon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Yosemite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Rocky Mountain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Mile High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Centennial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Sunshine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Elbert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Longs Peak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Pikes Peak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Chile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Bison Burger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Colorado Lamb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Rocky Mountain Oysters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Aspen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Telluride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Breckenridge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Colorado: Rocky Mountain High</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Colorado is a state located in the western region of the United States. It is known for its diverse geography, including the Rocky Mountains, high plains, and desert lands. The state is home to several national parks, including Rocky Mountain National Park and Mesa Verde National Park. Colorado is also known for its outdoor recreational activities, such as skiing, hiking, and mountain biking. The state's capital and largest city is Denver, which is a hub for business, culture, and entertainment. Colorado has a population of approximately 5.8 million people and is the 21st most populous state in the US.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city is the capital city of Colorado?
[A] Denver
2. What is the name of famous footbal team in Colorado?
[A] Denver Broncos
3. What is the famous beer festival in Colorado?
[C] Great American Beer Festival
4. Which of these is a famous landmark in Colorado?
[D] Red Rocks Amphitheatre
5. Which famous national park can be found in Colorado?
[A] Rocky Mountain National Park
6. What is the nickname of Colorado?
[C] The Centennial State
7. What is the highest peak in Colorado?
[A] Mount Elbert
8. What is the famous food in Colorado?
[A] Green Chile
9. Which of thes is a famous ski resort in Colorado?
[B] Aspen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city is the capital city of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famous footbal team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beer festival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these is a famous landmark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famous national park can be found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nickname of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highest peak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food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of thes is a famous ski resort in Colorado?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