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Korean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War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Vietnam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 Rays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Gamma Rays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Infrared Rays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Vita Rays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Hydra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Howard Stark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Walker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Evans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Sebastian 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Robert Downey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Hemsworth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Project Super Soldier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Project Phoenix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Project Hydra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Project Rebirth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150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Einsteinium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Uranium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Titanium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Vibranium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Captain America: The First Avenger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Steve Rogers transformation into Captain America.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war was Steve Rogers trying to enlist in
[C] World War 2
2. Steve Rogers is dosed with which rays when he is in the special chamber for the super soldier experiment
[D] Vita Rays
3. Who gives Captain America his shield
[C] Howard Stark
4. Which actor plays Captain America
[A] Chris Evans
5. What was the name of the super soldier expirement led by Dr. Erskine
[D] Project Rebirth
6. How many years was Steve Rogers "asleep" when Nick Fury finds him in Times Square
[C] 70 years
7. What is Captain America's shield made of
[D] Vibranium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war was Steve Rogers trying to enlist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Steve Rogers is dosed with which rays when he is in the special chamber for the super soldier experiment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gives Captain America his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actor plays Captain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the super soldier expirement led by Dr. Erskine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years was Steve Rogers "asleep" when Nick Fury finds him in Times Square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Captain America's shield made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