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Jerry Maguire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T.J. Mackey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Rod Tidwell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Vincent Lauria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Matrix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Collateral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Rain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Last Samurai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JoAnne Galloway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Nathan R. Jessup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Sam Weinberg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Daniel Kaffee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Mission: Impossible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Few Good 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Jerry Maguire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Top Gun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Maverick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Iceman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 Cruise Jr.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Cruise Jr.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Thomas Cruise Mapother IV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Cruise Mapother III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Risky Business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Outsiders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Endless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 Globe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Academy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BAFTA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Edge of Tomorrow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the above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Minority Report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Mission: Impossible - The Ultimate Tom Cruise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Hollywood actor Tom Cruise quiz can be a fun and engaging way to test your knowledge about one of the most popular and successful actors in the industry. Tom Cruise has been a part of some of the biggest blockbuster movies of all time, and his performances have won him numerous awards and accolades.By taking this quiz, you can learn more about Tom Cruise's life, career, and achievements. You can also challenge yourself to see how much you really know about this iconic actor. Whether you are a die-hard fan or just someone who enjoys watching movies, this quiz can be a great way to spend some time and learn something new.Moreover, taking this quiz can also be a great way to bond with friends and family who share your love for Tom Cruise and his movies. You can compete with each other to see who knows more about the actor and have a fun time doing it.Overall, taking this Hollywood actor Tom Cruise quiz can be a fun and informative experience that can help you appreciate the talent and achievements of one of the most beloved actors in the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Tom Cruise played in the movie 'Jerry Maguire'?
[A] Jerry Maguire
2. Which of these movies did Tom Cruise NOT star in?
[A] The Matrix
3. What is the name of the character Tom Cruise played in the movie 'A Few Good Men'?
[D] Daniel Kaffee
4. In which movie did Tom Cruise play the character of Ethan Hunt?
[A] Mission: Impossible
5. What is the name of the character Tom Cruise played in the movie 'Top Gun'?
[C] Maverick
6. What is Tom Cruise's real name?
[C] Thomas Cruise Mapother IV
7. What was Tom Cruise's first movie role?
[D] Endless Love
8. Which of these awards has Tom Cruise NOT won?
[D] Emmy Award
9. Which of these movies did Tom Cruise produce?
[B] All of the above
10. How many times has Tom Cruise been married?
[A] 3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Tom Cruise played in the movie 'Jerry Maguire'?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these movies did Tom Cruise NOT star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Tom Cruise played in the movie 'A Few Good Men'?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movie did Tom Cruise play the character of Ethan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Tom Cruise played in the movie 'Top Gun'?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Tom Cruise's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Tom Cruise's first movie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awards has Tom Cruise NOT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these movies did Tom Cruise 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times has Tom Cruise been married?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