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Nightingale Graph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Nightingale Chart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Nightingale Rose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Nightingale Diagram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Life of Florence Nightingale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Notes on Nursing: What It Is, and What It Is Not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Lady with the Lamp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Nightingale Pledge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Letters from the Crimea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Memoirs of the Crimea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Notes from the Crimea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Crimean War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Nightingale Institute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St. Thomas' Hospital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Nightingale Hospital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Florence Nightingale Hospital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Nightingale Award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Nightingale Medal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Florence Nightingale Award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Florence Nightingale Medal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Saint of Crimea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Lady with the Lamp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Lifesaver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Sister of Mercy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Florence Nightingale Society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Nightingale Society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Florence Nightingale Foundation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Nightingale Foundation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Letters from the Crimea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Memoirs of the Crimea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Notes from the Crimea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Crimean War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Nightingale Institute of Nursing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Nightingale School of Nursing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Florence Nightingale Institute of Nursing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Florence Nightingale School of Nursing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Nightingale Institute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Scutari Hospital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Florence Nightingale Hospital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Nightingale Hospital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Test Your Knowledge of Florence Nightingale!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Taking the Florence Nightingale Quiz is a great way to learn more about the life and accomplishments of one of the most influential figures in nursing history. Florence Nightingale was a pioneer in the field of nursing and her work has had a lasting impact on the profession. By taking the quiz, you can gain a better understanding of her life and the contributions she made to the field of nursing. Additionally, the quiz can help you to gain a better appreciation for the importance of nursing and the impact it has had on the health and well-being of people around the world. Taking the quiz can also help you to gain a better understanding of the history of nursing and the impact Florence Nightingale had on the profession. Finally, taking the quiz can help you to gain a better understanding of the importance of continuing to strive for excellence in the field of nursing.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name of the statistical tool Florence Nightingale developed?
[C] The Nightingale Rose
2. What is the name of Florence Nightingale's most famous book?
[B] Notes on Nursing: What It Is, and What It Is Not
3. What is the name of the book Florence Nightingale wrote about her experiences in the Crimean War?
[C] Notes from the Crimea
4. What is the name of the hospital Florence Nightingale founded?
[B] St. Thomas' Hospital
5. What is the name of the award Florence Nightingale received?
[D] The Florence Nightingale Medal
6. What nickname did Florence Nightingale gain during the Crimean war?
[B] The Lady with the Lamp
7. What is the name of the organization Florence Nightingale founded?
[B] The Nightingale Society
8. What is the name of the book Florence Nightingale wrote about her experiences in the Crimean War?
[C] Notes from the Crimea
9. What is the name of the nursing school Florence Nightingale founded?
[B] The Nightingale School of Nursing
10. What is the name of the hospital Florence Nightingale worked in during the Crimean War?
[B] Scutari Hospital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name of the statistical tool Florence Nightingale developed?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name of Florence Nightingale's most famous book?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name of the book Florence Nightingale wrote about her experiences in the Crimean War?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name of the hospital Florence Nightingale founded?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name of the award Florence Nightingale received?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nickname did Florence Nightingale gain during the Crimean war?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name of the organization Florence Nightingale founded?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name of the book Florence Nightingale wrote about her experiences in the Crimean War?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name of the nursing school Florence Nightingale founded?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the name of the hospital Florence Nightingale worked in during the Crimean War?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