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Muhammad Ali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Cassius Marcellus Clay Jr.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Cassius Clay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Marcellus Clay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Rumble in the Jungle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Thrilla in Manila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Battle of Atlanta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Fight of the Century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Thrilla in Manila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Battle of Atlanta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Rumble in the Jungle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Fight of the Century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Greatest: My Life 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Champ: My Life 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Greatest: My Own Story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Champ: My Own Story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1946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Float like a butterfly, sting like a bee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Dance like a bee, sting like a butterfly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Float like a bee, sting like a butterfly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Dance like a butterfly, sting like a bee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Boxing legend Muhammad Ali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Muhammad Ali was an American professional boxer, widely regarded as one of the greatest boxers of all time. He was born Cassius Marcellus Clay Jr. in 1942 in Louisville, Kentucky, and began boxing at the age of 12. He won the Olympic gold medal in 1960 and turned professional the following year. Ali's boxing style was characterized by his quick reflexes, powerful punches, and footwork. He was known for his trash-talking and his charismatic personality, and he was a prominent civil rights activist. Ali was diagnosed with Parkinson's disease in 1984 and passed away in 2016.</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Muhammad Ali's birth name?
[B] Cassius Marcellus Clay Jr.
2. What was the name of Muhammad Ali's first professional fight?
[D] The Fight of the Century
3. What year did Muhammad Ali win the Olympic gold medal?
[C] 1960
4. What year did Muhammad Ali die?
[B] 2016
5. What year did Muhammad Ali retire from boxing?
[A] 1981
6. What was the name of Muhammad Ali's first professional fight?
[D] The Fight of the Century
7. What was the name of Muhammad Ali's autobiography?
[C] The Greatest: My Own Story
8. What year did Muhammad Ali win the world heavyweight championship?
[C] 1964
9. What year was Muhammad Ali born?
[C] 1942
10. What was the name of Muhammad Ali's boxing style?
[A] Float like a butterfly, sting like a bee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Muhammad Ali's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Muhammad Ali's first professional fight?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Muhammad Ali win the Olympic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Muhammad Ali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Muhammad Ali retire from boxing?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Muhammad Ali's first professional fight?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Muhammad Ali's autobiography?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Muhammad Ali win the world heavyweight championship?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Muhammad Ali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Muhammad Ali's boxing style?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