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Morag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Earth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Asgard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Vormir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Spider Room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Red Room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Green Room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Black Room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Chief Security Officer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Pepper Potts Personal Assistant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Tony Stark's Personal Assistant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Lawyer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Steve Rogers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Clint Barton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Nick Fury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Tony Stark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USA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France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Russia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Germany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Natasha Romanoff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Melina Vostokoff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Yelena Belova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KGB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CIA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SHIELD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GRC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She was trained to be a spy and assassin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She was bitten by a radioactive spider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She was trained with the Mind stone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She got her powers from the Tesseract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Reality Stone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Power Stone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Mind Stone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Soul Stone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Hey Big Guy, It is time for the sunset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Hey Big Guy, time to become Bruce again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Hey big guy, Sun's getting real low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Hey Green Guy, the sun is about to set now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Black Widow Quiz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How well do you know Black Widow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Where did Black Widow die
[D] Vormir
2. Where was Black Widow trained
[B] Red Room
3. What work did the Black Widow do at Stark Industries
[C] Tony Stark's Personal Assistant
4. Who recommended Black Widow for recruitment into SHIELD
[B] Clint Barton
5. Where was Black Widow born
[C] Russia
6. What is Black Widow's real name
[B] Natasha Romanoff
7. Which organization trained the Black Widow as a child
[A] KGB
8. How did Black Widow get her powers
[A] She was trained to be a spy and assassin
9. Which infinity stone did Black Widow die for
[D] Soul Stone
10. How does Black Widow calm the Hulk
[C] Hey big guy, Sun's getting real low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Where did Black Widow die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Where was Black Widow trained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work did the Black Widow do at Stark Industries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Who recommended Black Widow for recruitment into SHIELD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Where was Black Widow born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Black Widow's real name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Which organization trained the Black Widow as a child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How did Black Widow get her powers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Which infinity stone did Black Widow die for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How does Black Widow calm the Hulk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