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Battle for Roblox island again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power of 984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Battle for Roblox island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Battle for Blox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Battle for Roblox island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Total chaos island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Chaos Insanity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Battle for Chaos Island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Darlplier,YTZNINJAGO,Jewel984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Matkpler,Jewel984,YTZNINJAGO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Darlplier,Jewel984,Matkpler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Jack787666,Jewel984,Matkpler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Jewel984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YTZNINJAGO,Darlplier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Two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Four,X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Pluggy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Crumb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Slushy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Battery jr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Five nights at Darlplier’s movie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Roblox crew in my hero academia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Crew adventures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Robokia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female version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anime crew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Thei Roblox version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object version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object version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anime crew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Roblox version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female version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Darlplier on looney tunes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Roblox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Doing the dumb stuff with the Roblox crew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Five nights at Darlplier’s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Matkpler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YTZNINJAGO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Jewel984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Darlplier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Roblox crew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Roblox crew questions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the first battle for Roblox Island made with ai slop
[B] The power of 984
2. What the first challenge show by the Roblox crew that was successful
[A] Battle for Roblox island
3. Who the trio
[A] Darlplier,YTZNINJAGO,Jewel984
4. Who the host BFB (Battle for Blox)
[B] YTZNINJAGO,Darlplier
5. Who eliminated first in the power 984
[C] Slushy
6. What was first movie
[C] Crew adventures
7. Who own roblox crew tv
[B] The anime crew
8. Who own anime rift
[D] The female version
9. What video start the Roblox
[D] Five nights at Darlplier’s
10. Who start the Roblox crew
[B] YTZNINJAGO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the first battle for Roblox Island made with ai slop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the first challenge show by the Roblox crew that was successful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the trio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the host BFB (Battle for Blox)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eliminated first in the power 984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first movie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own roblox crew tv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own anime rift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video start the Roblox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start the Roblox crew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