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trait that helps an organism survive in its environment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change in an organism's DNA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by which organisms better adapted to their environment tend to survive and reproduce more offspring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group of organisms that can interbreed and produce fertile offspring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group of organisms that have a common ancestor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group of organisms that live in the same area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group of organisms that look similar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Adaptation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Natural selection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natural selection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change in an organism's DNA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process by which species change over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trait that helps an organism survive in its environment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living organism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plant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remains or traces of an organism that lived long 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natural selection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Differences in the DNA sequences of individuals within a population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change in an organism's DNA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natural selection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evolution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change in an organism's DNA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Random changes in the frequency of alleles in a population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natural selection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trait that helps an organism survive in its environment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change in an organism's DNA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structure that is unique to a particular species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structure that is used for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structure that has no apparent function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structure that is similar in different species because of common ancestry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genetic drift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natural selection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by which different species evolve similar traits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mutation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Evolution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Evolution:Middle school biology - NGSS Quiz is a great way to test your knowledge of the Next Generation Science Standards (NGSS) related to evolution. The quiz covers topics such as natural selection, genetic variation, and the evidence for evolution. By taking this quiz, you can assess your understanding of the NGSS and identify any areas where you may need to review or further study. Additionally, the quiz can help you prepare for any upcoming tests or assessments related to evolution. Taking this quiz can also help you gain a better understanding of the concepts related to evolution, which can be beneficial for future studies in biology. Overall, taking this quiz is a great way to review and assess your knowledge of the NGSS related to evolution.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natural selection?
[D] The process by which organisms better adapted to their environment tend to survive and reproduce more offspring
2. What is a species?
[A] A group of organisms that can interbreed and produce fertile offspring
3. Which term refers to the process by which species change over time?
[A] Evolution
4. What is a mutation?
[B] A change in an organism's DNA
5. What is a fossil?
[D] The remains or traces of an organism that lived long ago
6. What is genetic variation?
[B] Differences in the DNA sequences of individuals within a population
7. What is genetic drift?
[D] Random changes in the frequency of alleles in a population
8. What is adaptation?
[B] A trait that helps an organism survive in its environment
9. What is a homologous structure?
[D] A structure that is similar in different species because of common ancestry
10. What is convergent evolution?
[C] The process by which different species evolve similar traits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natural selection?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species?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term refers to the process by which species change over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mutation?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fossil?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genetic variation?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genetic drift?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adaptation?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homologous structure?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convergent evolution?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