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At a dog park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At a pet store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On a rainy night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At a dog show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Pound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Dog Pound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Kennel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Animal Shelter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Jim Dear gives it to her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She earns it by being a good dog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She is born with it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Tramp gives it to her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cat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Jim Dear's dog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Lady's brother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stray dog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He's a Tramp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Bella Notte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Lady and the Tramp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Siamese Cat Song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She doesn't like her dog food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She is sick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She wants to run away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Jim Dear and Darling have a new baby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Jim Dear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Wendy Darling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Michael Darling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John Darling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Poodle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Cocker Spaniel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Golden Retriever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Labrador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house in the suburbs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castle in the forest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treehouse in the jungle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boat on the river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 a house with a human family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 a zoo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 a park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 a forest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Lady and the Tramp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Lady and the Tramp is a classic Disney animated film released in 1955. The movie tells the story of Lady, a pampered Cocker Spaniel, and Tramp, a streetwise stray dog, who fall in love and embark on a romantic adventure. The film is known for its iconic spaghetti scene and memorable songs such as "Bella Notte." Lady and the Tramp was a critical and commercial success, becoming one of Disney's most beloved films. It has since been remade as a live-action film in 2019.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When does Lady meet Tramp?
[C] On a rainy night
2. What is the name of the dog pound in Lady and the Tramp?
[A] The Pound
3. How does Lady get her name in Lady and the Tramp?
[A] Jim Dear gives it to her
4. Who is the Tramp in Lady and the Tramp?
[D] A stray dog
5. Which famous scene involves Lady and the Tramp sharing a plate of spaghetti?
[B] Bella Notte
6. Why does Lady feel neglected in Lady and the Tramp?
[D] Jim Dear and Darling have a new baby
7. What is the name of Lady's owner in Lady and the Tramp?
[A] Jim Dear
8. What kind of dog is Lady in Lady and the Tramp?
[B] Cocker Spaniel
9. Where does Lady live in Lady and the Tramp?
[A] A house in the suburbs
10. Where does Lady live?
[A] In a house with a human family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When does Lady meet Tramp?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the dog pound in Lady and the Tramp?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How does Lady get her name in Lady and the Tramp?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is the Tramp in Lady and the Tramp?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famous scene involves Lady and the Tramp sharing a plate of spaghetti?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Why does Lady feel neglected in Lady and the Tramp?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Lady's owner in Lady and the Tramp?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kind of dog is Lady in Lady and the Tramp?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Where does Lady live in Lady and the Tramp?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Where does Lady live?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