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Blue Suede Shoes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Hound Dog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Burning Love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Heartbreak Hotel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In a net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In a cage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In a trap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In a box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626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624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625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627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Florida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California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New York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Hawaii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Experiment 626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Experiments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Ohana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Tantalog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Mrs. Hasagawa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David Kawena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Cobra Bubbles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Mertle Edmonds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Cobra Bubbles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Stitch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Lilo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Nani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Hawaii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Florida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New York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California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Lilo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Leilani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Malia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Nani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Cheesecake Factory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Bubba Gump Shrimp Co.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Luau Larry's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Olive Garden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Lilo &amp; Stitch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Lilo &amp; Stitch is a 2002 animated movie produced by Walt Disney Animation Studios. The movie follows the story of a young Hawaiian girl named Lilo who adopts a strange and mischievous alien named Stitch. Stitch was created by an evil scientist to be a destructive force, but Lilo teaches him about love and family. The movie explores themes of acceptance, family, and the importance of finding one's place in the world. The film was a critical and commercial success, spawning several sequels and a television series. It is known for its unique animation style and memorable characters.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name of the Elvis Presley song that Stitch sings in the movie?
[C] Burning Love
2. How does Lilo catch Stitch in the beginning of the movie?
[A] In a net
3. What is Stitch's original experiment number?
[A] 626
4. Where does Lilo &amp; Stitch take place?
[D] Hawaii
5. What is the name of the alien race that Stitch belongs to?
[B] Experiments
6. What is the name of the social worker who checks on Lilo and Nani?
[C] Cobra Bubbles
7. Which character is known for saying 'Ohana means family. Family means nobody gets left behind or forgotten.'?
[C] Lilo
8. Where does Lilo live?
[A] Hawaii
9. What is the name of the little girl who adopts Stitch?
[A] Lilo
10. What is the name of the restaurant where Nani works?
[C] Luau Larry's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name of the Elvis Presley song that Stitch sings in the movie?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How does Lilo catch Stitch in the beginning of the movie?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Stitch's original experiment number?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Where does Lilo &amp; Stitch take place?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name of the alien race that Stitch belongs to?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name of the social worker who checks on Lilo and Nani?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character is known for saying 'Ohana means family. Family means nobody gets left behind or forgotten.'?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Where does Lilo live?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name of the little girl who adopts Stitch?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name of the restaurant where Nani works?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