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Leader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Keep calm and Carry 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 live in the jungle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 am the king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 worries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Timon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Mufasa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Simba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Wakanda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Jungle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Savannah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Pride Lands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Zazu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Mufasa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Timon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Rafiki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Timon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Pumbaa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wanted to explore new lands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feels responsible for his father's death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His wanted to join his friends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was upset with his parents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Pumbaa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Timon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Sarabi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convinces him to leave Pride Rock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drowns him in a river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throws him off a cliff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sets him on fire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become king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protect Simba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save his own life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impress the hyenas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Lion 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Lion King is a 1994 animated musical film produced by Walt Disney Feature Animation. It tells the story of Simba, a young lion who is destined to become king of the Pride Lands. However, his uncle Scar plots to take the throne for himself, leading to a series of tragic events. The film features an all-star voice cast, including Matthew Broderick, James Earl Jones, and Jeremy Irons. It was a critical and commercial success, grossing over $968 million worldwide and winning two Academy Awards. The Lion King has since become a beloved classic and has spawned numerous adaptations, including a Broadway musical and a live-action remake.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does Simba mean in Swahili
[D] Lion
2. What does Hakuna Matata mean in Swahili
[D] No worries
3. Which character is the main protagonist of The Lion King?
[C] Simba
4. What is the name of Simba's home?
[D] The Pride Lands
5. What is the name of Simba's father?
[C] Mufasa
6. Who is Simba's best friend?
[C] Nala
7. Why does Simba run away from the Pride Lands?
[B] He feels responsible for his father's death
8. Who does Simba fall in love with?
[D] Sarabi
9. How does Simba defeat Scar in The Lion King?
[C] He throws him off a cliff
10. Why does Scar kill Mufasa?
[A] To become king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does Simba mean in Swahili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does Hakuna Matata mean in Swahili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character is the main protagonist of The Lion King?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Simba's home?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Simba's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Simba's best friend?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Why does Simba run away from the Pride Lands?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does Simba fall in love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does Simba defeat Scar in The Lion King?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Why does Scar kill Mufasa?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