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N. Fury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Captain B. McCrea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A. Kirk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J. Sparrow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700 years after humans left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years after humans left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years after humans left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years after humans left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Flowers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Due to a natural disaster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Due to pollution and waste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Due to overpopulation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Due to a war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a spaceship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a distant planet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a deserted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futuristic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deserted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distant planet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Axiom spaceship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futuristic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Life on Mars?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Rocket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Down to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Space Oddity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WALL-E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WALL-E is a 2008 animated science fiction film produced by Pixar Animation Studios and directed by Andrew Stanton. The film tells the story of a robot named WALL-E, who is designed to clean up a waste-covered Earth far in the future. WALL-E falls in love with another robot named EVE, who is sent to Earth to search for signs of life. Together, they embark on a journey through space to save humanity and restore Earth's environment. The film received critical acclaim for its storytelling, animation, and themes of environmentalism and love. It won the Academy Award for Best Animated Feature and was nominated for Best Original Screenplay.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captain of the Axiom spaceship?
[B] Captain B. McCrea
2. Which character is responsible for keeping the Axiom clean?
[C] M-O
3. When does WALL-E meet EVE?
[A] 700 years after humans left Earth
4. Which object does WALL-E collect?
[B] Trash
5. Why did humans leave Earth in the first place?
[B] Due to pollution and waste
6. What is the name of the robot that WALL-E falls in love with?
[C] EVE
7. How long has WALL-E been on Earth before meeting EVE?
[B] 700 years
8. Where does WALL-E take place?
[C] On a deserted Earth
9. Where does WALL-E follow EVE to?
[C] Axiom spaceship
10. What is the name of the song that plays during the end credits?
[C] Down to Earth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captain of the Axiom spaceship?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character is responsible for keeping the Axiom clean?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does WALL-E meet EVE?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object does WALL-E collect?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Why did humans leave Earth in the first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robot that WALL-E falls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long has WALL-E been on Earth before meeting EVE?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does WALL-E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WALL-E follow EVE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song that plays during the end credits?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