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Kenneth Kaunda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Robert Mugabe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Nelson Mandela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Julius Nyerere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Zambian Franc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Zambian Dollar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Zambian Kwacha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Zambian Shilling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Fufu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Pounded Yam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Jollof Rice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Nshima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Salsa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Tango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Chikanda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Rumba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Harare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Pretoria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Nairobi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Lusaka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English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Swahili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French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Portuguese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 million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 million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25 million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15 million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Mosi-oa-Tunya National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South Luangwa National Park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Kafue National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Lower Zambezi National Park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Kenya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Kilimanjaro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Mulanje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Mafinga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Angel Falls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Niagara Falls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Iguazu Falls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Victoria Falls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Zambia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Zambia is a landlocked country located in southern Africa. It is known for its vast wilderness areas, including the famous Victoria Falls, which is one of the largest waterfalls in the world. The country is home to a diverse range of wildlife, including elephants, lions, and hippos. Zambia's economy is largely dependent on copper mining, but it also has a growing tourism industry. The country has a population of over 17 million people, with a mix of ethnic groups and languages. Zambia gained independence from British colonial rule in 1964 and has since been a democratic republic.</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was the first president of Zambia?
[A] Kenneth Kaunda
2. What is the currency of Zambia?
[C] Zambian Kwacha
3. What is the national dish of Zambia?
[D] Nshima
4. What is the traditional dance of Zambia?
[C] Chikanda
5. What is the capital city of Zambia?
[D] Lusaka
6. What is the official language of Zambia?
[A] English
7. What is the population of Zambia?
[D] 15 million
8. What is the largest national park in Zambia?
[C] Kafue National Park
9. What is the highest mountain in Zambia?
[D] Mount Mafinga
10. What is the famous waterfall in Zambia?
[D] Victoria Falls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was the first president of Zambia?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currency of Zambia?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national dish of Zambia?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traditional dance of Zambia?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capital city of Zambia?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official language of Zambia?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population of Zambia?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largest national park in Zambia?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highest mountain in Zambia?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famous waterfall in Zambia?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