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a cave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a workshop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a forest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a castle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Big Blue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Whaley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Monstro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Moby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Geppetto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Stromboli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Lampwick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Figaro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Puppy and kitten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Kitten and goldfish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Bird and goldfish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Puppy and Bird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making a wish on a shooting star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defeating the evil witch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proving himself brave, truthful, and unselfish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finding a magic potion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 is stung by a bee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 eats too much food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Misbehaving on Pleasure Island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 is hit on the head with a hammer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Blue Fairy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Pink Fairy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Purple Fairy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Green Fairy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Figaro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Jiminy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Geppetto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Cleo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Pleasure Island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School of Hard Knocks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Land of Toys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Island of Lost Boys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Sincere John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Honest John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Truthful John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Frank John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Pinocchio</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Pinocchio is a classic Disney movie released in 1940. It tells the story of a wooden puppet named Pinocchio who dreams of becoming a real boy. He is brought to life by a fairy and is guided by a cricket named Jiminy. Pinocchio faces many challenges and temptations on his journey, including being lured to Pleasure Island where misbehaving boys turn into donkeys. He eventually learns the importance of honesty, bravery, and selflessness, and his wish to become a real boy is granted. The movie features memorable songs such as "When You Wish Upon a Star" and has become a beloved classic for generations. Verified.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Where does Pinocchio live at the beginning of the movie?
[B] In a workshop
2. What is the name of the whale that swallows Pinocchio and Geppetto?
[C] Monstro
3. What is the name of the woodcarver who created Pinocchio?
[A] Geppetto
4. Which two pets did the wood carver have?
[B] Kitten and goldfish
5. How does Pinocchio become a real boy?
[C] By proving himself brave, truthful, and unselfish
6. How does Pinocchio turn into a donkey?
[C] Misbehaving on Pleasure Island
7. Which fairy brings Pinocchio to life?
[A] The Blue Fairy
8. Who did the Blue Fairy assign as Pinocchio's conscience?
[B] Jiminy
9. Where does Pinocchio go to school?
[B] The School of Hard Knocks
10. What is the name of the fox who tricks Pinocchio?
[B] Honest John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Where does Pinocchio live at the beginning of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whale that swallows Pinocchio and Geppetto?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woodcarver who created Pinocchio?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two pets did the wood carver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does Pinocchio become a real boy?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does Pinocchio turn into a donkey?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fairy brings Pinocchio to life?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did the Blue Fairy assign as Pinocchio's conscience?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Where does Pinocchio go to school?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fox who tricks Pinocchio?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