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 turtle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Dolphin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Jellyfish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Seahorse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Endangered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Data deficient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Threatened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Least concern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Population bloom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Population explosion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Population surge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Population growth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Filter feeding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Scavenging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Ambush predation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Chasing prey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Hiding in coral reefs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Swimming constantly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Buoyancy adaptations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Attaching to other organisms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Jellyfish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Copepods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Seahorses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Diel vertical migration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Lunar ascent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Bioluminescent shift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Nocturnal surfacing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Algae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Phytoplankton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Rotifer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Krill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Copepod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 urchin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Phytoplankton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Other zooplankton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Detritus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Diverse World of Zooplankton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Zooplankton are small, drifting animals that live in the ocean. They are an important part of the marine food chain, as they are a primary food source for many larger animals, including fish, whales, and sea birds. Zooplankton come in a variety of shapes and sizes, from tiny single-celled organisms to larger, more complex creatures like jellyfish and krill. They are found throughout the world's oceans, from the surface waters to the deep sea, and play a crucial role in maintaining the health and balance of marine ecosystems. Zooplankton populations can be affected by changes in ocean temperature, acidity, and nutrient levels, making them an important indicator of the health of the ocean as a whole.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these animals is a common predator of zooplankton?
[C] Jellyfish
2. What is the conservation status of zooplankton?
[B] Data deficient
3. What is the term for the rapid increase in zooplankton population?
[A] Population bloom
4. What is a common feeding strategy for zooplankton?
[A] Filter feeding
5. How do zooplankton maintain their position in the water column?
[C] Buoyancy adaptations
6. Which of the following is a primary zooplankton group?
[C] Copepods
7. Which term describes the movement of zooplankton towards the surface at night?
[A] Diel vertical migration
8. What is the main food source for zooplankton?
[D] Phytoplankton
9. Which of these is NOT a type of zooplankton?
[D] Sea urchin
10. What do carnivorous zooplankton mainly consume?
[C] Other zooplankton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these animals is a common predator of zooplankton?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conservation status of zooplankton?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term for the rapid increase in zooplankton population?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 common feeding strategy for zooplankton?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zooplankton maintain their position in the water column?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 following is a primary zooplankton group?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term describes the movement of zooplankton towards the surface at 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main food source for zooplankton?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these is NOT a type of zooplankton?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do carnivorous zooplankton mainly consume?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