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 James Waugh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Steven Michael Waugh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Stephen John Waugh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Stephen Rodger Waugh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Rajasthan Royals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Mumbai Indians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Kolkata Knight Riders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168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Steve Waugh: Mastering the Art of Cricket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Steve Waugh quiz can be a great way to test your knowledge about one of the greatest cricketers of all time. Steve Waugh is a legendary Australian cricketer who has made significant contributions to the sport. He has played in 168 test matches and scored 10,927 runs, making him one of the most successful batsmen in the history of cricket. He has also captained the Australian cricket team and led them to many victories.By taking this quiz, you can learn more about Steve Waugh's life, career, and achievements. You can also test your knowledge about his playing style, records, and memorable moments. This quiz can be a fun and engaging way to learn more about cricket and one of its greatest players.Moreover, taking this quiz can also help you improve your memory and cognitive skills. It can challenge your brain and help you retain information better. So, if you are a cricket fan or just want to learn more about Steve Waugh, taking this quiz can be a great way to do so.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Steve Waugh's full name?
[D] Stephen Rodger Waugh
2. What was Steve Waugh's highest Test score?
[A] 273
3. Which IPL team did Steve Waugh coach in 2008?
[A] Rajasthan Royals
4. How many Test matches did Steve Waugh play for Australia?
[A] 168
5. In which year did Steve Waugh become the captain of the Australian cricket team?
[D] 1997
6. What is Steve Waugh's highest score in One Day Internationals?
[A] 120
7. In which year did Steve Waugh retire from international cricket?
[B] 2004
8. How many Allan Border Medals did Steve Waugh win?
[C] 1
9. In which year did Steve Waugh make his Test debut for Australia?
[D] 1985
10. How many World Cups did Steve Waugh win with Australia?
[B]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Steve Waugh's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Steve Waugh's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IPL team did Steve Waugh coach in 2008?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Test matches did Steve Waugh play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Steve Waugh become the captain of the Australian cricket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Steve Waugh's highest score in One Day Internationals?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year did Steve Waugh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many Allan Border Medals did Steve Waugh 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year did Steve Waugh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World Cups did Steve Waugh win with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