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Lewes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Wilmington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Castle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Holly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 Maple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 Oak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Dogwood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Wilmington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Middletown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Fenwick Island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Rehoboth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Bethany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Dewey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Rehoboth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Wilmington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Goldenrod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Mountain Laurel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Dogwood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Peach Blossom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Blue Hen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Diamond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Small Wonder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First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Goldfinch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Bald Eagle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 Hen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 Jay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Flounder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Weakfish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Delaware: The First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Delaware is a state located in the Mid-Atlantic region of the United States. It is the second smallest state in terms of land area and the sixth least populous state. The state is known for its tax-friendly business environment and is home to many corporations. It was the first state to ratify the US Constitution and is often referred to as the "First State". Delaware has a diverse economy with industries such as healthcare, finance, and agriculture. The state is also known for its beaches and tourist attractions such as the Delaware Art Museum and the Brandywine Zoo.</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city is the oldest city in Delaware?
[D] New Castle
2. What is the state tree of Delaware?
[A] American Holly
3. What is the largest city in Delaware?
[A] Wilmington
4. Which beach is considered as the most popular beach in Delaware?
[B] Rehoboth Beach
5. Which city is the capital city of Delaware?
[B] Dover
6. Which flower is designated as the state flower of Delaware?
[D] Peach Blossom
7. What is the nickname of Delaware?
[D] The First State
8. Which bird is the state bird of Delaware?
[C] Blue Hen
9. What is the state fish of Delaware?
[B] Weakfish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city is the oldest city in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state tree of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largest city in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beach is considered as the most popular beach in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city is the capital city of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flower is designated as the state flower of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nickname of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bird is the state bird of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state fish of Delaware?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