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could see into the future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could freeze time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could see into the past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could time travel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NYU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Harvard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Candice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Penelope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Isabella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Teddy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Gabe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Maddie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Maxine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Disney Channel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Disney Channel T.V shows!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special ability did Raven from That's So Raven have?
[A] She could see into the future
2. What college does Teddy Duncan decide to attend?
[C] Yale
3. What was the name of Phineas and Ferb's sister?
[A] Candice
4. In Good Luck Charlie, who is the youngest sibling of the Duncan family?
[B] Toby
5. When Justin and Alex Russo accidentally turn Max into a little girl, what becomes his new name?
[B] Maxine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special ability did Raven from That's So Raven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college does Teddy Duncan decide to attend?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Phineas and Ferb's sister?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Good Luck Charlie, who is the youngest sibling of the Duncan family?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Justin and Alex Russo accidentally turn Max into a little girl, what becomes his new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