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350-400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250-300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300-350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200-250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Bengal Tiger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Sumatran Tiger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Indochinese Tiger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Siberian Tiger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5-6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7-8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9-10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8-9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6-7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Panthera pardus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Panthera tigris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Panthera leo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Panthera onca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Sumatran Tiger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Indochinese Tiger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Bengal Tiger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Siberian Tiger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10-15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25-30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15-20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20-25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30-35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35-40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45-50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40-45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5-6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3-4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300-350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250-300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350-400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200-250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Tiger Knowledge: A Roaring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Tiger Quiz is a great way to learn more about tigers and their behavior. It can help you understand why tigers are so important to the environment and why they need to be protected. The quiz can also help you identify the different types of tigers and their habitats. Additionally, it can help you understand the threats tigers face and how you can help protect them. Taking the quiz can also help you become more aware of the conservation efforts that are being made to protect tigers and their habitats. By taking the quiz, you can become more knowledgeable about tigers and their importance to the environment. This knowledge can help you make informed decisions about how to help protect tigers and their habitats. Taking the quiz can also help you become more aware of the threats tigers face and how you can help protect them.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weight of a male tiger?
[B] 250-300 lbs
2. What is the smallest subspecies of tiger?
[B] Sumatran Tiger
3. What is the average tail length of a tiger?
[A] 3-4 feet
4. What is the average length of a tiger?
[A] 7-8 feet
5. What is the scientific name for a tiger?
[B] Panthera tigris
6. What is the largest subspecies of tiger?
[D] Siberian Tiger
7. What is the average lifespan of a tiger in the wild?
[A] 10-15 years
8. What is the average speed of a tiger?
[B] 35-40 mph
9. What is the average shoulder height of a tiger?
[D] 3-4 feet
10. What is the average weight of a female tiger?
[D] 200-250 lbs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weight of a male tiger?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smallest subspecies of tiger?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tail length of a tiger?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length of a tiger?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scientific name for a tiger?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largest subspecies of tiger?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lifespan of a tiger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speed of a tiger?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shoulder height of a tiger?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weight of a female tiger?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