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Gatherer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Collector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Thanos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Ronan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Reality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Ronan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Rocket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Randy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Time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Space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Reality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Power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Demolisher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Victorious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Destroyer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Champion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Ravagers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Void Pirates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Jedi Knights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Bounty Hunters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Sandra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Sally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Meredith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 am amazing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Groot is strong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Groot is wise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We are Groot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Millennium Falcon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Rocinante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Milano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Milky Way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Destroyer of Worlds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Star-Lord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Emperor of Music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Sith-Lord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Thanos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Ronan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Drax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Yondu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Guardians of the Galaxy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on Guardians of the Galaxy Vol 1.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Who is interested in purchasing the orb
[B] The Collector
2. What is the name of the raccoon in Guardians of the Galaxy
[C] Rocket
3. What Infinity Stone is Ronan after
[D] Power
4. Fill in the blank: Drax the ______
[C] Destroyer
5. What is the group that kidnapped Peter Quill called
[A] Ravagers
6. What was Peter Quill’s mother's name
[D] Meredith
7. What words does Groot say before his death
[D] We are Groot
8. What is the name of Peter Quill’s ship
[C] Milano
9. What is Peter Quill’s nickname
[B] Star-Lord
10. Who is Gamora and Nebula’s father
[A] Thanos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Who is interested in purchasing the orb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the raccoon in Guardians of the Galaxy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Infinity Stone is Ronan after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Fill in the blank: Drax the ______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group that kidnapped Peter Quill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was Peter Quill’s mother's name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words does Groot say before his death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Peter Quill’s ship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Peter Quill’s nickname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is Gamora and Nebula’s father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