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Hamm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Duke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Buster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Woody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Buzz Lightyear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new city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new state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new house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new country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 finds him in his classroom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For his birthday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Mr. Potato Head gives him Buzz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builds Buzz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 is scared of Buzz and wants to stay away from him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 is jealous of Buzz and wants to get rid of him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 is excited to have a new toy to play with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is curious about Buzz and wants to learn more about him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Jessie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Mr. Potato Head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Buzz Lightyear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None of the above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Buzz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Jessie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Woody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use a conveyor belt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use a trampoline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use a garbage truck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use a crane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Woody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Jessie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Buzz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Woody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Toy Story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Toy Story is a 1995 American computer-animated buddy comedy film produced by Pixar Animation Studios and directed by John Lasseter. The film follows a group of toys who come to life when humans are not present, including Woody, a pull-string cowboy doll, and Buzz Lightyear, a space ranger action figure. The two toys initially clash but eventually become friends as they work together to escape the clutches of the villainous neighbor boy, Sid. The film was a critical and commercial success, becoming the highest-grossing film of 1995 and receiving three Academy Award nominations. It has since become a beloved classic and spawned multiple sequels and spin-offs. (Source: Wikipedia)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Andy's dog in Toy Story 2?
[D] Buster
2. Who is the villain in Toy Story 1
[B] Sid
3. Where does Andy, the owner of the toys, move to at the beginning of the movie?
[C] A new house
4. How does Andy get Buzz
[B] For his birthday
5. How does Woody feel about Buzz when he first meets him?
[B] He is jealous of Buzz and wants to get rid of him
6. What is the name of the toy that Woody is jealous of in Toy Story 2?
[A] Jessie
7. Who is the leader of the toys?
[D] Woody
8. How do the toys escape from the incinerator in Toy Story 3?
[D] They use a crane
9. Which toy does Andy give away at the end of the movie Toy Story?
[C] Buzz
10. Which toy does Andy take to Pizza Planet
[A] Woody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Andy's dog in Toy Story 2?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is the villain in Toy Story 1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Where does Andy, the owner of the toys, move to at the beginning of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does Andy get Buzz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does Woody feel about Buzz when he first meets him?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toy that Woody is jealous of in Toy Story 2?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is the leader of the toys?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do the toys escape from the incinerator in Toy Story 3?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toy does Andy give away at the end of the movie Toy 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toy does Andy take to Pizza Planet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