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Gregg Popovich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Steve Kerr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Doc Rivers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Rick Carlisle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Los Angeles Lakers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Boston Celtics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Houston Rockets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Golden State Warriors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Wilt Chamberlain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Kevin Durant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Rick Barry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Stephen Curry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Kevin Durant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Draymond Green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Klay Thompson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Stephen Curry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Golden State Warriors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Golden State Warriors are an American professional basketball team based in San Francisco. The Warriors compete in the National Basketball Association, as a member of the league's Western Conference Pacific Division.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is the current head coach of the Golden State Warriors?
[B] Steve Kerr
2. What team does Stephen Curry play for?
[D] Golden State Warriors
3. How many NBA championships have the Golden State Warriors won?
[B] 4
4. Who was the first player on the Golden State Warriors to win the NBA Most Valuable Player award?
[A] Wilt Chamberlain
5. Which player on the Golden State Warriors holds the record for most three-pointers made in a season?
[D] Stephen Curry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is the current head coach of the Golden State Warriors?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team does Stephen Curry play for?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many NBA championships have the Golden State Warriors won?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was the first player on the Golden State Warriors to win the NBA Most Valuable Player award?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player on the Golden State Warriors holds the record for most three-pointers made in a season?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