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Manhattan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Negroni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Mojito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Cosmopolitan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Tequila, lime juice and agave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Vodka, lime juice and ginger beer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Rum, strawberries, lime juice and simple syrup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Tequila, orange juice and grenadine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Mojito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Mimosa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Moscow Mule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Martini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Mojito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Pina Colada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Mai Tai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Paloma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Long Island Iced Tea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Paloma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Daiquiri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Margarita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Margarita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Martini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Mimosa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Mai Tai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Moscow Mule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Dry Martini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Long Island Iced Tea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Mai Tai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Coca cola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Sprite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Ginger beer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Fanta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Mojito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Margarita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Cosmopolitan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Manhattan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Tequila Sunrise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Mojito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Moscow Mule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Margarita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Cocktails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these cocktails by trying out this game show.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cocktail made with gin, Campari and sweet vermouth?
[B] Negroni
2. Which of these combinations is used to make the perfect Moscow Mule?
[B] Vodka, lime juice and ginger beer
3. Put together Orange juice and champagne to give you a sparkling
[B] Mimosa
4. Mix Rum, lime juice, simple syrup, soda water and mint leaves to make a delicious
[A] Mojito
5. What is the cocktail made with Tequila, lime juice and agave called?
[D] Margarita
6. What is the classic cocktail made with Gin, vermouth and orange bitter?
[B] Martini
7. James Bond prefered this cocktail shaken not stirred
[B] Dry Martini
8. What soda is used to top of a Long Island Iced tea
[A] Coca cola
9. What is the name of the cocktail made with vodka, triple sec, cranberry juice and lime juice?
[C] Cosmopolitan
10. Mix Tequila, Orange juice and Grenadine to make
[A] Tequila Sunrise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cocktail made with gin, Campari and sweet vermouth?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combinations is used to make the perfect Moscow Mule?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Put together Orange juice and champagne to give you a sparkling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Mix Rum, lime juice, simple syrup, soda water and mint leaves to make a delicious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cocktail made with Tequila, lime juice and agave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classic cocktail made with Gin, vermouth and orange bitter?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James Bond prefered this cocktail shaken not stirred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soda is used to top of a Long Island Iced tea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cocktail made with vodka, triple sec, cranberry juice and lime juice?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Mix Tequila, Orange juice and Grenadine to make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