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Perdita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Autolycus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Florizel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History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Comedy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Tragedy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Romance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Bohemia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Ephesus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Sicilia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Illyria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story about a 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story with a happy ending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sad story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story told in winter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Perdita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Hermione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Paulina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Emilia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Leontes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Florizel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Polixenes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Perdita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Enter, pursued by a 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Exit, pursued by a bear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Exit, pursued by a 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Enter, pursued by a bear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Autolycus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Antigonus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Old Shepherd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Dorcas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Emilia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Paulina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Hermione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Winter's Tale: A tale of jealousy, betrayal, and redemption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Winter's Tale quiz can be a great way to enhance your knowledge and understanding of one of Shakespeare's most intriguing plays. The Winter's Tale is a complex and multi-layered play that explores themes of jealousy, forgiveness, and redemption. By taking the quiz, you can test your knowledge of the play's plot, characters, and themes, and gain a deeper appreciation for the play's intricate structure and symbolism. Moreover, taking the quiz can also help you develop critical thinking skills and improve your ability to analyze literature. The questions in the quiz are designed to challenge your understanding of the play and encourage you to think critically about its themes and motifs. By engaging with the play in this way, you can gain a deeper understanding of Shakespeare's writing and the literary techniques he employs. Overall, taking The Winter's Tale quiz can be a fun and rewarding way to deepen your appreciation for Shakespeare's work and improve your analytical skills.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who sings 'When daffodils begin to peer'?
[C] Clown
2. What is the genre of The Winter's Tale?
[D] Romance
3. What is the name of the kingdom ruled by Polixenes?
[A] Bohemia
4. What is the meaning of the play's title, The Winter's Tale?
[B] A story with a happy ending
5. What is the name of the statue that comes to life in the final scene?
[B] Hermione
6. Who is the king of Sicilia in The Winter's Tale?
[A] Leontes
7. What is the famous stage direction in The Winter's Tale?
[B] Exit, pursued by a bear
8. Who is the shepherd who finds Perdita?
[D] Old Shepherd
9. Who is the queen of Sicilia in The Winter's Tale?
[D] Hermione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who sings 'When daffodils begin to peer'?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genre of The Winter's Tale?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kingdom ruled by Polixenes?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meaning of the play's title, The Winter's Tale?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statue that comes to life in the final scene?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king of Sicilia in The Winter's Tale?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famous stage direction in The Winter's Tale?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the shepherd who finds Perdita?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queen of Sicilia in The Winter's Tale?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