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Australia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Greenland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Japan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Guyana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Pelican state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Bay state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Pine Tree state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Magnolia state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Beijing, China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London, United Kingdom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Johannesburg, South Africa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Dallas, Texas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Sochi, Russia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Istanbul, Turkey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Baku, Azerbaijan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Tel Aviv, Israel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Germany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France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Portugal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Austria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Australia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Germany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Java Trench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Mariana Trench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Puerto Rico Trench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Arctic Basin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Between Uzbekistan &amp; India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Between Nepal &amp; China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Between Nepal &amp; Afghanistan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Between Iraq &amp; Iran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Arctic Ocean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Atlantic Ocean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Pacific Ocean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Indian Ocean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Peru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Uzbekistan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Luxembourg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Morocco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World Geography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Come join us as we put you to the test on your knowledge of World Geography.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country has the lowest people per square mile?
[B] Greenland
2. What is the nickname of Massachusetts?
[B] Bay state
3. What metropolitan area is the largest in the world, not bordering a body of water?
[C] Johannesburg, South Africa
4. What city lies on the western shore of the Caspian Sea?
[C] Baku, Azerbaijan
5. Which one of these countries has no access to the sea?
[D] Austria
6. Which one of these countries has the largest population?
[B] China
7. What is the deepest location on earth?
[B] Mariana Trench
8. Where is Mount Everest located?
[B] Between Nepal &amp; China
9. What is the biggest ocean?
[C] The Pacific Ocean
10. Which one of these countries shares the name with its capital city?
[C] Luxembourg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country has the lowest people per square mile?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nickname of Massachusetts?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metropolitan area is the largest in the world, not bordering a body of 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city lies on the western shore of the Caspian Sea?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one of these countries has no access to the sea?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one of these countries has the largest population?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deepest location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is Mount Everest located?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biggest ocean?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one of these countries shares the name with its capital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