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Corvus corax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Passer domesticus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Turdus migratorius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Carduelis carduelis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Seabird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Songbird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Gamebird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Waterfowl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10-12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25-27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20-22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15-17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Deserts and scrublands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Open woodlands and grasslands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Mountains and tundra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Forests and jungles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Spring and summer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Every other year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Fall and winter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Year-round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10-12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15-20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5-7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Squawk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Chirp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1.5-2.5 ounces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 ounces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7-8 ounces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 ounces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 and crustaceans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Fruits and berries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Seeds and nuts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Insects and worms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Yellow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Orange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the American Robin!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American Robin Quiz is a great way to learn more about this species of bird. It can help you identify the different types of robins, their habitats, and behaviors. It can also help you understand the importance of conservation and how to protect these birds. The quiz can also help you understand the different types of food they eat, their nesting habits, and the different types of sounds they make. Taking the quiz can also help you appreciate the beauty of these birds and the important role they play in our environment. By taking the quiz, you can gain a better understanding of the American Robin and its importance to our ecosystem.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scientific name of the American Robin?
[C] Turdus migratorius
2. What type of bird is the American Robin?
[B] Songbird
3. What is the average wingspan of an American Robin?
[A] 10-12 inches
4. What type of habitat does the American Robin prefer?
[B] Open woodlands and grasslands
5. What is the American Robin's nesting season?
[A] Spring and summer
6. What is the average lifespan of an American Robin?
[B] 2-3 years
7. What is the American Robin's call?
[D] Chirp
8. What is the average weight of an American Robin?
[A] 1.5-2.5 ounces
9. What is the American Robin's diet primarily composed of?
[D] Insects and worms
10. What color is the American Robin's breast?
[B] Orange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scientific name of the American Robin?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type of bird is the American Robin?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wingspan of an American Robin?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type of habitat does the American Robin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American Robin's nesting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lifespan of an American Robin?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American Robin's call?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weight of an American Robin?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American Robin's diet primarily composed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color is the American Robin's breast?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