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Stokely Carmichael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Jesse Jackson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Martin Luther King, Jr.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Huey P. Newton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Zina Garrison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Althea Gibson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Serena Willians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Lucy Diggs Slowe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William Augustus Hinton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Benjamin Carson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Rebecca Crumpler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Daniel Williams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Jesse Owens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Kobe Bryant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LeBron James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Usain Bolt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Wilma Rudolph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John Baxter Taylor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Jesse Owens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Carl Lewis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George Washington Carver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W.E.B. DuBois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A. Philip Randolph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Booker T. Washington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Singer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Track star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Basketball player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Tennis player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Greensboro High School, North Carolina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Topeka High School, Kansas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Fisk High School – Nashville, Tennessee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Central High School – Little Rock, Arkansas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Robert Curbeam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Robert Henry Lawrence, Jr.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Guion Bluford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Ronald McNair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Detroit, Michigan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Atlanta, Georgia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Chicago, Illinois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Kansas City, Missouri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Black History Month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much do you know about Black History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In the 1960's, this activist encouraged African-Americans to stop using "colored" or "negro", but instead use "black"
[D] Huey P. Newton
2. What tennis champion and golfer earned her place in the Black Hall of Fame in 1974
[B] Althea Gibson
3. Famous neurosurgeon at John Hopkins who is known for successfully separating conjoined twins
[B] Benjamin Carson
4. Who won four gold medals at the 1936 Olympics in Berlin, embarrassing German dictator Adolf Hitler
[A] Jesse Owens
5. Who was the first African American Olympian to win a gold medal
[B] John Baxter Taylor
6. Who founded Tuskegee Institute in Alabama
[D] Booker T. Washington
7. Arthur Ashe was a famous
[D] Tennis player
8. Where did President Eisenhower send troops to uphold the Brown v. Board of Education decision after the state's governor blocked African American students from attending there
[D] Central High School – Little Rock, Arkansas
9. Who was the first African American astronaut to enter space
[C] Guion Bluford
10. The first Black-owned radio station was based in this city
[B] Atlanta, Georgia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In the 1960's, this activist encouraged African-Americans to stop using "colored" or "negro", but instead use "black"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tennis champion and golfer earned her place in the Black Hall of Fame in 1974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Famous neurosurgeon at John Hopkins who is known for successfully separating conjoined twins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won four gold medals at the 1936 Olympics in Berlin, embarrassing German dictator Adolf Hitler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was the first African American Olympian to win a gold medal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founded Tuskegee Institute in Alabama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Arthur Ashe was a famous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Where did President Eisenhower send troops to uphold the Brown v. Board of Education decision after the state's governor blocked African American students from attending there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was the first African American astronaut to enter space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The first Black-owned radio station was based in this city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