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Sonic the Hedgehog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Donkey Kong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Pac-Man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Super Mario Bros.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1908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1924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1932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1948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1865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1870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1850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1861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Hockey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Cricket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Football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Rugby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HMS Endeavour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HMS Bounty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HMS Victory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HMS Beagle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Portugal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Mexico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Greece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France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Italy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Mannequin Challenge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Harlem Shake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Ice Bucket Challenge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Planking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Italy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France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Greece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Europe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Africa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Asia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South America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Global Trivia Challenge: A Fun and Engaging Icebreaker Quiz! (148 Questions)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Join us for an exciting and interactive icebreaker quiz that will test your knowledge on a variety of fun and engaging topics! From general knowledge and pop culture to food, travel, sports, and more, this quiz has something for everyone. Global Trivia Challenge is designed to bring everyone together, foster friendly competition, and create lasting memories. So, get ready to show off your trivia skills and have a blast!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which video game do you play as a plumber who rescues a princess?
[D] Super Mario Bros.
2. In which year were the first Winter Olympic Games held?
[B] 1924
3. What year did the American Civil War begin?
[D] 1861
4. In which sport would you find a 'silly mid-off'?
[B] Cricket
5. What was the name of the ship on which Charles Darwin traveled?
[D] HMS Beagle
6. Which country is famous for the Running of the Bulls?
[D] Spain
7. Where did pizza originate?
[D] Italy
8. Which viral trend involved people dumping buckets of ice water on themselves?
[C] Ice Bucket Challenge
9. What is the origin of pasta?
[A] Italy
10. Which is the largest continent by land area?
[C] Asia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which video game do you play as a plumber who rescues a princess?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which year were the first Winter Olympic Games held?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did the American Civil War begin?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sport would you find a 'silly mid-off'?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the ship on which Charles Darwin traveled?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country is famous for the Running of the Bulls?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Where did pizza originate?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viral trend involved people dumping buckets of ice water on themselves?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origin of pasta?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is the largest continent by land area?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