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46 million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 billion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196 thousand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598 million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 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 days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2.3 weeks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 years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Philadelphia, Pennsylvania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Plymouth, Massachuetts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Jamestown, Virginia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Connectict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Benjamin Franklin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Sarah Josepha Hale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President Abraham Lincoln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Governer William Bradford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Seafood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Pumpkin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Turkey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1777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4605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1621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1849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President George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President George H. W. Bush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President Calvin Coolidge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President Thomas Jefferson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Hockey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Football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Soccer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Basketball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Silent Night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12 days of Christmas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Jingle Bells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Feliz Navidad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1754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2013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1863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1621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Thanksgiving Gameshow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See how much you know about Thanksgiving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Approximately how many turkeys are eaten each year?
[A] 46 million
2. How long was the first Thanksgiving?
[B] 3 days
3. Where did the first Thanksgiving take place?
[B] Plymouth, Massachuetts
4. Who wanted to make Thanksgiving a national holiday?
[B] Sarah Josepha Hale
5. What was probably not eaten at the first Thanksgiving?
[D] Turkey
6. When was the Thanksgiving first celebrated?
[C] 1621
7. What president was given a raccoon to eat instead of a turkey?
[C] President Calvin Coolidge
8. What sport is a Thanksgiving tradition?
[B] Football
9. What Christmas song was originally for Thanksgiving?
[C] Jingle Bells
10. When was Thanksgiving made a national holiday?
[C] 1863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Approximately how many turkeys are eaten each year?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long was the first Thanksgiving?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Where did the first Thanksgiving take place?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wanted to make Thanksgiving a national holiday?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probably not eaten at the first Thanksgiving?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When was the Thanksgiving first celebrated?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president was given a raccoon to eat instead of a turkey?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sport is a Thanksgiving tradition?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Christmas song was originally for Thanksgiving?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When was Thanksgiving made a national holiday?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