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10-15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20-25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15-20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Swooping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Fishing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Stalking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lbs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lbs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8-9 lbs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6-7 lbs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 tall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feet tall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3-4 feet tall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4-5 feet tall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3-4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7-8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Gray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Ardea occidentalis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Ardea alba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Ardea cinerea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Ardea herodias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Insects, fish, and small mammals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Fruits, nuts, and seeds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Grains, grasses, and leaves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Bugs, worms, and snails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Forests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Wetlands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Grasslands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the Great Blue Heron!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Great Blue Heron Quiz is a great way to learn more about this majestic bird. The quiz covers a variety of topics related to the Great Blue Heron, including its habitat, diet, behavior, and conservation status. By taking the quiz, you can gain a better understanding of the bird and its importance to the environment. Additionally, the quiz can help you identify the bird in the wild, as well as learn more about its behavior and habits. Taking the quiz can also help you become more aware of the threats facing the Great Blue Heron, such as habitat destruction and pollution. By taking the quiz, you can become a more informed and responsible steward of the environment. Ultimately, taking the Great Blue Heron Quiz is a great way to learn more about this amazing bird and its importance to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average lifespan of a Great Blue Heron?
[B] 10-15 years
2. What is the Great Blue Heron's primary method of hunting?
[C] Stalking
3. What is the average weight of a Great Blue Heron?
[A] 4-5 lbs
4. What is the average size of a Great Blue Heron?
[D] 4-5 feet tall
5. What is the average wingspan of a Great Blue Heron?
[A] 5-6 feet
6. What color are the Great Blue Heron's legs and feet?
[A] Black
7. What is the scientific name for the Great Blue Heron?
[D] Ardea herodias
8. What type of food do Great Blue Herons eat?
[A] Insects, fish, and small mammals
9. What color is the Great Blue Heron's neck and head?
[A] Gray
10. What type of habitat do Great Blue Herons prefer?
[C] Wetlands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average lifespan of a Great Blue Heron?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Great Blue Heron's primary method of hunting?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weight of a Great Blue Heron?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size of a Great Blue Heron?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wingspan of a Great Blue Heron?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color are the Great Blue Heron's legs and feet?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scientific name for the Great Blue Heron?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type of food do Great Blue Herons eat?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color is the Great Blue Heron's neck and head?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habitat do Great Blue Herons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