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Oliver Twist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Adventures of Sherlock Holmes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War and Peace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Great Expectations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Russia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Japan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Humphrey Bogart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James Stewart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Clark Gable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Cary Grant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Berlin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Madrid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Paris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Yuri Gagarin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Buzz Aldrin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Neil Armstrong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Alan Shepard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Hustle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Moonwalk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Twist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Macarena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Bangladesh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Pakistan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Sri Lanka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1991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1980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1972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1975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Panasonic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Toshiba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Philips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Timeless Trivia: A Journey Through the Ages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across decades of history, culture, and more in this engaging and accessible quiz. Whether you're a seasoned trivia buff or simply curious, there's something for everyone in this fun and challenging game. Get ready to embark on a fascinating journey through time!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classic novel features the character of Sherlock Holmes?
[B] The Adventures of Sherlock Holmes
2. Where is the Great Wall of China situated?
[D] China
3. Who played the role of Rhett Butler in the 1939 film 'Gone with the Wind'?
[C] Clark Gable
4. Which city is the Eiffel Tower located in?
[D] Paris
5. Who was the first person to walk on the moon?
[C] Neil Armstrong
6. Which popular dance craze swept the world in the 1970s?
[A] The Hustle
7. In which country is the Taj Mahal found?
[D] India
8. In which year did the Berlin Wall fall?
[A] 1989
9. In what year was the first commercially successful video game, Pong, released?
[B] 1972
10. Which company first produced the Walkman?
[D] Sony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classic novel features the character of Sherlock Holmes?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Where is the Great Wall of China situated?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played the role of Rhett Butler in the 1939 film 'Gone with the Wind'?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city is the Eiffel Tower located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first person to walk on the moon?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popular dance craze swept the world in the 1970s?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which country is the Taj Mahal found?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which year did the Berlin Wall fall?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what year was the first commercially successful video game, Pong,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company first produced the Walkman?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