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Backpack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Sackpack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Rucksack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Bagpack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Scooter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Boots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Swiper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Backpack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submarine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treehouse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parrot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monkey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find treasure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new friends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save the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learn new things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Squirrel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Iguana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Purple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Say "Swiper, no swiping" three times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Say "Swiper, stop doing that" three times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Say "Bad Swiper" three times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Say "Swiper, go away" three times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afternoon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morning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evening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Dora the Explorer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Dora the Explorer is an animated children's television series that follows the adventures of a young Latina girl named Dora and her monkey friend, Boots. The show is designed to teach children basic Spanish vocabulary and problem-solving skills through interactive storytelling and exploration. Each episode features Dora and Boots embarking on a new adventure, often involving a quest to find a missing item or help a friend in need. Along the way, they encounter obstacles and challenges that require the audience's help to overcome. The show has been praised for its educational content and positive representation of Latinx culture. It aired on Nickelodeon from 2000 to 2019.</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Dora's mother?
[C] Elena
2. What is the name of Dora's backpack?
[A] Backpack
3. Which of these is not a character in Dora the Explorer?
[B] Boots
4. Where does Dora live?
[B] In a treehouse
5. Which animal is Dora's best friend?
[C] A monkey
6. Why does Dora go on adventures?
[A] To find treasure
7. Dora's friend Tico is a
[A] Squirrel
8. What is the color of Dora the explorer's backpack?
[B] Purple
9. The only way to stop Swiper from swiping is
[A] Say "Swiper, no swiping" three times
10. When does Dora usually go on her adventures?
[C] In the morning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Dora's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Dora's backpack?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is not a character in Dora the Explorer?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Dora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animal is Dora's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does Dora go on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Dora's friend Tico is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color of Dora the explorer's backpack?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The only way to stop Swiper from swiping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Dora usually go on her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