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Bingo Night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Trivia Night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Karaoke Night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Dance Night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Celeste Wright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Bonnie Carlson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Jane Chapman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Madeline Mackenzie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Perry Wright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 Mackenzie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Gordon Klein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Nathan Carlson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Newport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Santa Barbara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Malibu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Monterey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Nathan Carlson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 Mackenzie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Perry Wright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Gordon Klein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Amanda Reisman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Laura Peterson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Emily Barnes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Sophie Miller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Renata Klein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Bonnie Carlson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Celeste Wright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Madeline Martha Mackenzie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Jane Chapman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Celeste Wright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Madeline Martha Mackenzie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Bonnie Carlson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Jane Chapman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Bonnie Carlson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Celeste Wright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Madeline Mackenzie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Pebble Beach Elementary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Otter Bay Elementary School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Carmel Valley Elementary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Seaside Elementary School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Big Little Lies: Unraveling Secrets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Big Little Lies is a TV show based on the novel of the same name by Liane Moriarty. The show follows the lives of five women in Monterey, California, who are all connected through their children's school. The show explores themes of motherhood, marriage, domestic abuse, and the facade of perfection. The cast includes Reese Witherspoon, Nicole Kidman, Shailene Woodley, Laura Dern, and Zoë Kravitz. The show has received critical acclaim for its performances, writing, and direction. It has won numerous awards, including eight Primetime Emmy Awards. The show has been praised for its portrayal of complex female characters and its exploration of important social issues.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fundraiser that the parents are organizing called?
[B] Trivia Night
2. Who is Ziggy's mother, the new student at Otter Bay Elementary School?
[C] Jane Chapman
3. Who is Madeline Mackenzie's husband?
[B] Ed Mackenzie
4. In which town do the events of Big Little Lies take place?
[D] Monterey
5. Who is Celeste Wright's abusive husband?
[C] Perry Wright
6. What is the name of the therapist that Celeste Wright and Perry Wright see?
[A] Amanda Reisman
7. What is the name of the character played by Laura Dern in Big Little Lies?
[A] Renata Klein
8. What is the name of the character played by Reese Witherspoon in Big Little Lies?
[C] Madeline Martha Mackenzie
9. Who is the main character of the show?
[D] Madeline Mackenzie
10. Which school do the children attend?
[B] Otter Bay Elementary School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fundraiser that the parents are organizing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Ziggy's mother, the new student at Otter Bay Elementary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Madeline Mackenzie's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town do the events of Big Little Lies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Celeste Wright's abusive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therapist that Celeste Wright and Perry Wright see?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played by Laura Dern in Big Little Lies?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played by Reese Witherspoon in Big Little Lies?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main character of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school do the children attend?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