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they defeat Captain Hook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they are feeling sad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every episode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they find treasure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Jafar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Hook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Maleficent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Hook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Cubby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Izzy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Hook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steal their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them walk the plank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get revenge on Peter 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force them to be his crew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train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magic carpet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a boat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Under the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clouds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outer space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magical realm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Captain Hook steals the Never Land's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 storm hits Never 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the Lost City is in danger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the mermaids need their help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Izzy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Skully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Jake and the Never Land Pirates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Jake and the Never Land Pirates is an animated television series that follows the adventures of a young boy named Jake and his crew of friends as they explore the magical world of Never Land. The show features a mix of action, adventure, and comedy, and is aimed at young children. Each episode sees Jake and his crew facing off against the villainous Captain Hook and his bumbling sidekick, Mr. Smee, as they try to protect Never Land and its inhabitants. The show has been praised for its positive messages about teamwork, friendship, and problem-solving, and has won several awards for its animation and storytelling.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do Jake and his crew sing the pirate anthem?
[D] When they find treasure
2. Who is the main villain in the show?
[C] Captain Hook
3. What is the name of the main character in Jake and the Never Land Pirates?
[D] Jake
4. Which character is the captain of the Jolly Roger?
[A] Captain Hook
5. Who is the leader of the Never Land Pirates?
[A] Jake
6. Why does Captain Hook want to capture Jake and his crew?
[A] To steal their treasure
7. How do Jake and his crew get around Never Land?
[D] On a boat
8. Where is Never Land located?
[D] In a magical realm
9. Which event causes Jake and his crew to go on a mission to save Never Land?
[A] When Captain Hook steals the Never Land's treasure
10. Which character is a mermaid in the show?
[A] Marina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do Jake and his crew sing the pirate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main villain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Jake and the Never Land Pirates?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the captain of the Jolly Roger?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leader of the Never Land Pirates?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does Captain Hook want to capture Jake and his crew?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Jake and his crew get around Never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Never Land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event causes Jake and his crew to go on a mission to save Never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a mermaid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