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Batman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 Arrow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Steve Trevor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Superman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Viltrumite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Kryptonian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Irken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Union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Zodiac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Scorpio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Tiger Mafia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Medium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Prospit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Skaia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Derse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August 28th, 2003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April 8th, 2012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April 13th, 2009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October 25th,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Lien-Da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Kragok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Remington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Dimitri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Silver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Sunlight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Blonde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Auburn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Nathaniel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Guardians of the Globe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Avengers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Teenage Mutant Ninja Turtles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Justice League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Comics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Comics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 following superheros did Wonder Woman NOT have a love interest in?
[B] Green Arrow
2. What's the race of Invincible's father?
[A] Viltrumite
3. In Marvel Comics, Taurus is the founder and leader of which criminal organization?
[B] Zodiac
4. In "Homestuck" the "Kingdom of Darkness" is also known as?
[D] Derse
5. In what Homestuck Update was [S] Game Over released?
[D] October 25th, 2014
6. In the comics, which Sonic character took command of the Dark Legion after Luger's assassination?
[A] Lien-Da
7. What's the weakness of american vampires (Scott Snyder's American Vampire)?
[A] Gold
8. What is the real hair colour of the mainstream comic book version (Earth-616) of Daredevil?
[A] Blonde
9. In Calvin and Hobbes, what is the name of the babysitter's boyfriend?
[C] Charlie
10. Which one of these superhero teams appears in the Invincible comics?
[A] Guardians of the Globe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 following superheros did Wonder Woman NOT have a love interest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What's the race of Invincible's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Marvel Comics, Taurus is the founder and leader of which criminal organization?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"Homestuck" the "Kingdom of Darkness" is also known 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what Homestuck Update was [S] Game Over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the comics, which Sonic character took command of the Dark Legion after Luger's assassination?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What's the weakness of american vampires (Scott Snyder's American Vampire)?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real hair colour of the mainstream comic book version (Earth-616) of Daredevil?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Calvin and Hobbes, what is the name of the babysitter's boyfriend?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one of these superhero teams appears in the Invincible comics?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