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Bowler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Wicket Keeper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Fielder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Batsman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1987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1983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1979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1975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Lane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Outfield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Pitch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Bench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Muttiah Muralitharan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Courtney Walsh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Shane Warne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Glenn McGrath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Sunil Kirti Azad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Sunil Valsan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Eknath Solkar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Bharath Reddy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Mahendra Singh Dhoni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Nayan Mongia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Rahul Dravid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Parthiv Patel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Sydney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Canberra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Melbourne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Perth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Knock a lady over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An over where no runs are scored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Woo a lady with your charm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None of these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Sachin Tendulkar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Mohammad Azharuddin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Rahul Dravid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Saurav Ganguly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Harbhajan Singh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Zaheer Khan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Anil Kumble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Kapil Dev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Ultimate Cricket Quiz Show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Do you really know Cricket?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cricket player wears a pair of webbed gloves?
[B] Wicket Keeper
2. Kapil Dev did not play for India during the World Cup tournament held in:
[D] 1975
3. What is the central area of a cricket field called?
[C] Pitch
4. Who is the only player to take more than 800 Test wickets?
[A] Muttiah Muralitharan
5. Who was the Indian player who never represented India in any international game but still got selected for a World Cup?
[B] Sunil Valsan
6. Who was the wicket-keeper of the Indian Cricket Team during the World Cup 2003 tournament?
[C] Rahul Dravid
7. Where in Australia is the WACA Ground located?
[D] Perth
8. What does the term "to bowl a maiden over" mean?
[B] An over where no runs are scored
9. Which cricketer has scored the most runs at the World Cup?
[A] Sachin Tendulkar
10. Who is the highest wicket-taker for India in Tests?
[C] Anil Kumble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cricket player wears a pair of webbed gloves?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Kapil Dev did not play for India during the World Cup tournament held in: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central area of a cricket field called?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Who is the only player to take more than 800 Test wickets?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Who was the Indian player who never represented India in any international game but still got selected for a World Cup?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Who was the wicket-keeper of the Indian Cricket Team during the World Cup 2003 tournament?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Where in Australia is the WACA Ground located?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does the term "to bowl a maiden over" mean?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Which cricketer has scored the most runs at the World Cup?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Who is the highest wicket-taker for India in Tests?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