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Manufacturing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Lilac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Sunflower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Pasqueflower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Sioux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Aberdeen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Rapid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Brookings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Empire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Mount Rushmore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Lone Star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Laconia Motorcycle Week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Sturgis Motorcycle Rally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Daytona Bike Week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Myrtle Beach Bike Week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Northern Cardinal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Ring-necked Pheasant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 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Coyote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Pronghorn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Maple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Oak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Ponderosa Pine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Hills Spruce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Elk Peak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Crazy Horse Memorial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Badlands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Rushmore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Walleye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South Dakota: The Land of Mount Rushmore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South Dakota is a state located in the Midwestern region of the United States. It is known for its vast prairies, rolling hills, and the iconic Mount Rushmore National Memorial. The state has a population of approximately 884,659 people and covers an area of 77,116 square miles. The capital city is Pierre, and the largest city is Sioux Falls. South Dakota's economy is driven by agriculture, tourism, and manufacturing industries. The state is home to several national parks, including Badlands National Park and Wind Cave National Park. It is also known for its rich Native American history and culture, with several reservations located within its borders.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industry in South Dakota?
[C] Agriculture
2. What is the state flower of South Dakota?
[D] Pasqueflower
3. What is the largest city in South Dakota?
[A] Sioux Falls
4. What is the nickname of South Dakota?
[C] The Mount Rushmore State
5. What is the name of the famous motorcycle rally held annually in South Dakota?
[B] Sturgis Motorcycle Rally
6. What is the state bird of South Dakota?
[D] Ring-necked Pheasant
7. What is the state animal of South Dakota?
[B] Coyote
8. What is the state tree of South Dakota?
[D] Black Hills Spruce
9. What is the highest point in South Dakota?
[A] Black Elk Peak
10. What is the state fish of South Dakota?
[A] Walleye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industry in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flower of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city in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nickname of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motorcycle rally held annually in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bird of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state animal of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state tree of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state fish of South Dakota?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