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1890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Cubism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Surrealism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Post-Impressionism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Impressionism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Starry Night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Café Terrace at 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Sunflowers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Potato Eaters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1853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1883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1873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Germany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Belgium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Netherlands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Vincent Van Gogh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Vincent van Gogh was a Dutch post-impressionist painter who is considered one of the most influential artists of the 19th century. He created over 2,000 artworks in a career that spanned just a decade, but he only sold one painting in his lifetime. Van Gogh struggled with mental illness and poverty throughout his life, which contributed to his unique artistic style characterized by bold colors and thick brushstrokes. His most famous works include "Starry Night," "Sunflowers," and "The Potato Eaters." Van Gogh's legacy continues to inspire artists and art lovers around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Van Gogh die?
[A] 1890
2. What is the name of the art movement that Van Gogh is associated with?
[C] Post-Impressionism
3. What color was the house that Van Gogh painted in Arles, France?
[C] Yellow
4. What is the name of the painting that is considered to be Van Gogh's most famous work?
[A] The Starry Night
5. What year was Vincent Van Gogh born?
[A] 1853
6. What country was Van Gogh born in?
[C] Netherlands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Van Gogh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art movement that Van Gogh is associated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color was the house that Van Gogh painted in Arles, France?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painting that is considered to be Van Gogh's most famous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was Vincent Van Gogh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country was Van Gogh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