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Golden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Bay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Garden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Sunshine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Single blue star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California grizzly bear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State seal of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Coat of arms of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Alvord Desert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Mojave Desert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Colorado Desert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Great Basin Desert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California poppy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California buckwheat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Catalina mariposa lily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 blackberry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Jose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Francisco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Sacramento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California scrub jay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California quail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 condors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Northern flicker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Bixby Bridge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Golden Gate Bridge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Coronado Bridge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Arroyo Hondo Bridge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California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California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Abbreviation for California is
[B] CA
2. California is also known as
[A] Golden state
3. The flag of California has the following symbols
[B] California grizzly bear
4. Which of these if the biggest desert in California
[B] The Mojave Desert
5. The state flower of California is
[A] California poppy
6. The capital of California is
[D] Sacramento
7. Which of these is the state bird of California
[B] California quail
8. Which famous bridge connects San Francisco to Marin County
[B] The Golden Gate Bridge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Abbreviation for California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California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flag of California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if the biggest desert in California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state flower of California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capital of California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is the state bird of California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famous bridge connects San Francisco to Marin County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