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150-250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250-350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350-450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450-550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250-350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450-550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150-250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350-450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10-14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Panthera tigris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Panthera leo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Panthera onca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Panthera pardus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30-40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50-60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60-70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40-50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9-10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7-8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9-10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7-8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cubs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cubs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cubs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cubs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Lion Knowledge: A Roar-worthy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Lion Quiz is a great way to learn more about the majestic animal. Lions are one of the most iconic animals in the world, and taking the quiz can help you gain a better understanding of their behavior, habitat, and diet. Additionally, the quiz can help you learn more about the different species of lions, such as African lions, Asiatic lions, and Barbary lions. Knowing more about these animals can help you appreciate them more and understand why they are so important to the environment. Taking the quiz can also help you become more aware of the threats that lions face, such as poaching and habitat loss. By taking the quiz, you can become more informed about the conservation efforts that are being made to protect these animals. Ultimately, taking the Lion Quiz is a great way to gain a better understanding of these incredible animals and the threats they face.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weight of a female lion?
[A] 150-250 lbs
2. What is the average weight of a male lion?
[A] 250-350 lbs
3. What is the average lifespan of a lion in the wild?
[B] 10-14 years
4. What is the scientific name for the lion?
[B] Panthera leo
5. What is the average height of a female lion?
[B] 3-4 feet
6. What is the average speed of a lion?
[B] 50-60 mph
7. What is the average length of a male lion?
[B] 6-7 feet
8. What is the average height of a male lion?
[D] 4-5 feet
9. What is the average length of a female lion?
[B] 6-7 feet
10. What is the average number of cubs in a litter?
[A] 2-3 cubs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weight of a female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weight of a 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lifespan of a lion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scientific name for the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height of a female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speed of a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length of a 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height of a 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length of a female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number of cubs in a litter?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