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Stilgar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Paul Atreides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Shaddam IV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Leto Atreides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Thufir Hawat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Stilgar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Leto Atreides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Gurney Halleck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Gom Jabbar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Lasgun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Crysknife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Mentat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Giedi Prime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Caladan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Tleilax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Arrakis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Melange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Mentat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Gom Jabbar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Gom Jabbar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Shai-Hulud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Mentat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Tleilax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Chani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Lady Jessica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Alia Atreides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Gaius Helen Mohiam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Mentat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Gom Jabbar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Melange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Harkonnen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Atreides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Corrino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Ordos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Gom Jabbar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Agony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Mentat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Dune by Frank Herbert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Dune by Frank Herbert Quiz is a great way to test your knowledge of the classic science fiction novel. It is a great way to challenge yourself and see how much you know about the book. The quiz will help you to understand the characters, plot, and themes of the novel better. It will also help you to remember key details and events that happened throughout the book. Additionally, taking this quiz will help you to appreciate the complexity of the novel and the depth of Herbert’s writing. It will also help you to gain a better understanding of the world of Dune and the characters that inhabit it. Taking this quiz is a great way to deepen your appreciation for the novel and to gain a better understanding of the story.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Emperor of the Known Universe?
[C] Shaddam IV
2. What is the name of the Fremen leader who helps Paul Atreides?
[B] Stilgar
3. What is the name of the weapon used by the Fremen?
[C] Crysknife
4. What is the name of the desert planet in Dune?
[D] Arrakis
5. What is the name of the spice found only on Arrakis?
[A] Melange
6. What is the name of the giant sandworms of Arrakis?
[B] Shai-Hulud
7. What is the name of the Bene Gesserit Reverend Mother?
[D] Gaius Helen Mohiam
8. What is the name of the drug that gives the user prescience?
[D] Melange
9. What is the name of the noble family that controls Arrakis?
[B] Atreides
10. What is the name of the Bene Gesserit test of pain and fear?
[C] The Agony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Emperor of the Known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Fremen leader who helps Paul Atreides?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weapon used by the Fremen?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desert planet in Dune?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spice found only on Arrakis?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giant sandworms of Arrakis?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Bene Gesserit Reverend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drug that gives the user prescience?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noble family that controls Arrakis?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Bene Gesserit test of pain and fear?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