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Tony Blair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Prince Charles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Harold Wilson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Prince Philip</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David Bailey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Annie Leibovitz</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Mario Testino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Cecil Beaton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Prince Charles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Winston Churchill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Lord Mountbatten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Prince Philip</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HMS Prince of Wales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HMY Britannia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HMS Ark Royal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HMS Queen Elizabeth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wedding of Prince Charles and Lady Diana Spencer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resignation of Margaret Thatcher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death of King George VI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Falklands War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Andrew Parker Bowles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Mark Phillips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Tony Armstrong-Jones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Peter Townsend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Winston Churchill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Tony Blair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Margaret Thatcher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Harold Wilson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Queen Mary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Queen Victoria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Queen Elizabeth, The Queen Mother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Queen Elizabeth 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Claire Foy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Emma Corrin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Helena Bonham Carter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Olivia Colman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Lady Diana Spencer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Queen Elizabeth II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Princess Margaret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Camilla Parker Bowles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The Crown</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The Crown is a historical drama television series that follows the reign of Queen Elizabeth II from her early days as a newlywed to the present day. The show explores the personal and political challenges faced by the Queen and her family, as well as the changing social and cultural landscape of Britain during the 20th century. The series features an ensemble cast, including Claire Foy as the young Queen Elizabeth II, Matt Smith as Prince Philip, and Vanessa Kirby as Princess Margaret. The Crown has received critical acclaim for its writing, acting, and production values, and has won numerous awards, including multiple Emmys and Golden Globes.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Which character in The Crown is known for his political ambition?
[C] Harold Wilson
2. What is the name of the photographer who takes official portraits of the royal family in The Crown?
[D] Cecil Beaton
3. Which character in The Crown is known for his love of art and culture?
[A] Prince Charles
4. What is the name of the royal yacht that appears in The Crown?
[B] HMY Britannia
5. Which historical event is depicted in the first season of The Crown?
[C] The death of King George VI
6. Who is Princess Margaret's husband?
[C] Tony Armstrong-Jones
7. Who was the Prime Minister who served during the early years of Queen Elizabeth II's reign?
[A] Winston Churchill
8. Who is the mother of Queen Elizabeth II?
[C] Queen Elizabeth, The Queen Mother
9. Can you name the actress who plays Queen Elizabeth II in The Crown Season 1?
[A] Claire Foy
10. Which character in The Crown is known for her fashion sense?
[C] Princess Margaret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Which character in The Crown is known for his political ambition?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photographer who takes official portraits of the royal family in The Crown?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Which character in The Crown is known for his love of art and culture?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royal yacht that appears in The Crown?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Which historical event is depicted in the first season of The Crown?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Who is Princess Margaret's husband?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Who was the Prime Minister who served during the early years of Queen Elizabeth II's reign?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Who is the mother of Queen Elizabeth II?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Can you name the actress who plays Queen Elizabeth II in The Crown Season 1?</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Which character in The Crown is known for her fashion sense?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