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Malvolio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Olivia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Viola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Orsino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Malvolio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Sebastian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Orsino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Viola (disguised as Cesario)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Viola and Orsino's marriage represents the restoration of order and stability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Malvolio's revenge represents the triumph of the oppressed over their oppressors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Feste's final song represents the futility of human existence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Olivia and Sebastian's marriage represents the triumph of true love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Olivia's steward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Viola's brother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Orsino's jester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Sebastian's friend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Twelfth Night: Or What You Will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Illyria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Twelfth 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Venice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Illyria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refers to the twelfth night of Ramadan, a time of fasting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refers to the twelfth night of Diwali, a time of lights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refers to the twelfth night of Christmas, a time of revelry and misrule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refers to the twelfth night of Hanukkah, a time of miracles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Antonio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Sebastian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Toby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Fabian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Viola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Feste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Fabian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Feste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Sir Andrew Aguecheek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Sir Toby Belch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Antonio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Love's Deception: A Twelfth Night Tale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Twelfth Night quiz can be a fun and engaging way to test your knowledge of one of Shakespeare's most beloved plays. This quiz can help you to deepen your understanding of the characters, themes, and plot of the play, as well as to identify key quotes and literary devices used by Shakespeare. By taking this quiz, you can also improve your critical thinking skills and develop your ability to analyze and interpret complex texts. Additionally, if you are a student of literature or drama, taking this quiz can help you to prepare for exams or assignments related to Twelfth Night. Overall, taking this quiz can be a rewarding and enjoyable experience that can enhance your appreciation of Shakespeare's work and improve your skills as a reader and thinker.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protagonist of Twelfth Night?
[C] Viola
2. Who does Olivia fall in love with?
[D] Viola (disguised as Cesario)
3. What is one possible interpretation of the play's ending?
[A] Viola and Orsino's marriage represents the restoration of order and stability
4. Who is Malvolio?
[A] Olivia's steward
5. What is the name of the film adaptation of Twelfth Night directed by Trevor Nunn?
[A] Twelfth Night: Or What You Will
6. What is the setting of Twelfth Night?
[C] Illyria
7. What is the significance of the play's title, Twelfth Night?
[C] It refers to the twelfth night of Christmas, a time of revelry and misrule
8. What is the name of Viola's twin brother?
[B] Sebastian
9. What is the name of the clown who entertains the characters?
[C] Feste
10. What is the name of the drunken uncle who lives with Olivia?
[C] Sir Toby Belch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protagonist of Twelfth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does Olivia fall in love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one possible interpretation of the play's ending?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Malvolio?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film adaptation of Twelfth Night directed by Trevor Nunn?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setting of Twelfth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significance of the play's title, Twelfth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Viola's twin brother?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clown who entertains the characters?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drunken uncle who lives with Olivia?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