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True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Madonna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Like a Prayer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Like a Virgin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Venice, Italy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 Italy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Barcelona,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 France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August 20, 1958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August 19, 1958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August 15, 1958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August 16, 1958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KFC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Dunkin' Donuts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Burger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McDonalds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Bordeline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Lucky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Holiday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Everybody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Desperately Seeking Susan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Evita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Shanghai Surprise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League of Their 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New Yorkers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Youth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Borderliners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Breakfast Club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Madonna: A Trivia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Madonna Quiz is a great way to test your knowledge of the iconic singer and her career. It is a fun and interactive way to learn more about Madonna and her music. The quiz covers a wide range of topics, from her early career to her current projects. It also includes questions about her personal life, such as her relationships and her children. Taking the quiz is a great way to stay up to date on Madonna's career and to learn more about her. It is also a great way to challenge yourself and to see how much you know about the Queen of Pop. Taking the Madonna Quiz is a great way to have fun and to learn more about the legendary singer.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Madonna's first album?
[B] Madonna
2. Where was the music video for Like A Virgin filmed?
[A] Venice, Italy
3. When was Madonna born?
[D] August 16, 1958
4. When was her debut album Madonna released?
[B] 1983
5. In what famous restaurant chain did Madonna work as a waitress in New York?
[B] Dunkin' Donuts
6. What year did Madonna receive the Billboard Icon Award?
[A] 2016
7. Which of these was Madonna's first single?
[D] Everybody
8. What year did Madonna appear in the Super Bowl halftime show?
[A] 2012
9. What is the name of Madonna's first movie?
[A] Desperately Seeking Susan
10. What was the name of the New Wave band Madonna formed and played with?
[D] Breakfast Club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Madonna's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was the music video for Like A Virgin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was Madonna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was her debut album Madonna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what famous restaurant chain did Madonna work as a waitress in New York?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Madonna receive the Billboard Icon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these was Madonna's first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Madonna appear in the Super Bowl halftime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Madonna's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New Wave band Madonna formed and played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