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Sandesh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Ghevar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Rasgulla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Kaju Katli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Basundi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Khaja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Ghewar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Kulfi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Tomato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Carrot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Pumpkin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Zuchini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Khaja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Puran Poli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Seviyan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Modak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Raj Bhog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Payasam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Patishapta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Ras Kadam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Puran Poli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Chikki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Kalakhand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Modak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Kaju Katli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Modak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Malpua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Shrikhand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Lychee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Strawberry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Pineapple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Mango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Rasgullas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Tilgul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Modak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Gajar Halwa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Rabri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Rasgulla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Shahi Tukda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Indian Sweets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India is home to a great variety of sweets. How well do you know desi mithai? Try this game show right now to find out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disc-shaped sweet which resembles a honeycomb?
[B] Ghevar
2. Which one of these is not a milk-based dessert?
[B] Khaja
3. What is the main ingredient used to make Gajar ka Halva?
[B] Carrot
4. Which of these sweets is prepared during the festival of Holi
[B] Puran Poli
5. Which one of these is not a Bengali sweet
[B] Payasam
6. Which of these sweets is said to be the favorite of the Hindu deity, Lord Ganesh
[D] Modak
7. Which of these Indian desserts is made of yogurt?
[D] Shrikhand
8. Which fruit is used to make Aam Ras?
[D] Mango
9. Can you name the sweet made of sesame seeds and jaggery, prepared in Maharashtra to celebrate the festival of Makar Sankranti
[B] Tilgul
10. What is the Bengali sweet made of paneer balls dipped in sugar syrup called?
[B] Rasgulla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disc-shaped sweet which resembles a honeycomb?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one of these is not a milk-based dessert?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main ingredient used to make Gajar ka Halva?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these sweets is prepared during the festival of Holi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one of these is not a Bengali sweet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of these sweets is said to be the favorite of the Hindu deity, Lord Ganesh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of these Indian desserts is made of yogurt?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fruit is used to make Aam Ras?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Can you name the sweet made of sesame seeds and jaggery, prepared in Maharashtra to celebrate the festival of Makar Sankranti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Bengali sweet made of paneer balls dipped in sugar syrup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