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Newtonian Theory of Relativity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Quantum Theory of Relativity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Special Theory of Relativity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General Theory of Relativity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E=mc2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Special Theory of Relativity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Quantum Theory of Relativity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Newtonian Theory of Relativity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General Theory of Relativity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Relativity: The Special and General Theory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Universe in a Nutshell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Theory of Everything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Brief History of Time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EPR Paradox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Einstein-Podolsky-Rosen Paradox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Twin Paradox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Schrodinger's Cat Paradox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Italy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Germany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Austria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Switzerland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1909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1889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1879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1899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1925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1935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1909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1921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1917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1905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Zurich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ETH Zurich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University of Berlin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University of Vienna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Albert Einstein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Albert Einstein was a German-born theoretical physicist who is widely regarded as one of the most influential scientists of the 20th century. He is best known for developing the theory of relativity, which revolutionized our understanding of space, time, and gravity. Einstein also made significant contributions to the development of quantum mechanics and statistical mechanics, and he was awarded the Nobel Prize in Physics in 1921 for his work on theoretical physics. Later in life, he became an outspoken pacifist and civil rights activist. Einstein died in 1955 at the age of 76.</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Albert Einstein's theory of relativity?
[D] General Theory of Relativity
2. What is Albert Einstein's most famous equation?
[C] E=mc2
3. What is the name of Albert Einstein's famous theory of gravity?
[D] General Theory of Relativity
4. What is the name of Albert Einstein's famous book?
[A] Relativity: The Special and General Theory
5. What is the name of Albert Einstein's famous thought experiment?
[C] The Twin Paradox
6. What country was Albert Einstein born in?
[B] Germany
7. What year was Albert Einstein born?
[C] 1879
8. What year did Albert Einstein die?
[D] 1955
9. What year did Albert Einstein win the Nobel Prize in Physics?
[B] 1921
10. What university did Albert Einstein attend?
[B] ETH Zurich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Albert Einstein's theory of relativity?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Albert Einstein's most famous equation?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Albert Einstein's famous theory of gravity?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Albert Einstein's famous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Albert Einstein's famous thought experiment?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country was Albert Einstein born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was Albert Einstein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year did Albert Einstein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did Albert Einstein win the Nobel Prize in Physics?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university did Albert Einstein attend?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