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enters our oceans.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is inhaled by trees for photosynthesis.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lingers in the atmosphere.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Deforestation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Cow belching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Volcanic activity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46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11 percent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62 percent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Because humans use less fuel in the summer to heat their homes.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Because the amount of carbon dioxide breathed in by vegetation varies seasonally.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Shutting down all fossil fuel power plants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Growing our own vegetables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Taking all fossil fuel-burning vehicles off the road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Stopping deforestation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 and Venus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Earth, Venus, Mars and Jupiter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Earth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Earth, Venus and Mars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All of the above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More acidic oceans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Stronger hurricanes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Soil moisture changes in many regions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 tons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megaton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Half a 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Carbon dioxide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carbon dioxide and its role in global warming.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Compared to other greenhouse gases, carbon dioxide is the most effective at trapping heat near the surface of the Earth.
[A] False
2. We produce more than 36 billion tons of carbon dioxide per year. Where does the majority of it end up?
[D] It lingers in the atmosphere.
3. Burning fossil fuels is the major source of human-produced carbon dioxide. But what is the second leading source?
[A] Deforestation
4. In the 10,000 years before the Industrial Revolution in 1751, carbon dioxide levels rose less than 6 percent. Since then, they've risen by:
[A] 46 percent
5. The graph to the left, called the Keeling curve, maps the overall rise in atmospheric carbon dioxide since 1958. But why does it have a zig-zag shape, showing cyclical rises and falls in carbon dioxide levels?
[C] Because the amount of carbon dioxide breathed in by vegetation varies seasonally.
6. Which of the following would have the biggest impact on reducing carbon emissions?
[A] Shutting down all fossil fuel power plants
7. Which planets have carbon dioxide in their atmosphere?
[D] Earth, Venus and Mars
8. Climate scientists predict that increasing carbon dioxide levels in the atmosphere will result in:
[A] All of the above
9. The average American adds how much carbon dioxide to the atmosphere per year?
[B] 20 tons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Compared to other greenhouse gases, carbon dioxide is the most effective at trapping heat near the surface of the Earth.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We produce more than 36 billion tons of carbon dioxide per year. Where does the majority of it end 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Burning fossil fuels is the major source of human-produced carbon dioxide. But what is the second leading source?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the 10,000 years before the Industrial Revolution in 1751, carbon dioxide levels rose less than 6 percent. Since then, they've risen by: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graph to the left, called the Keeling curve, maps the overall rise in atmospheric carbon dioxide since 1958. But why does it have a zig-zag shape, showing cyclical rises and falls in carbon dioxide levels?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 following would have the biggest impact on reducing carbon emissions?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planets have carbon dioxide in their atmosphere?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Climate scientists predict that increasing carbon dioxide levels in the atmosphere will result in: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average American adds how much carbon dioxide to the atmosphere per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