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Law and Justice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Polish People's Party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Polish Democratic Party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Civic Platform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Adam Mickiewicz University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University of Warsaw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University of Wroclaw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Jagiellonian University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Jan Duda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Adam Duda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Piotr Duda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Krzysztof Duda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2010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2015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2005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2000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Krakow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Gdansk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Krosno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Warsaw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Katarzyna Glinka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Anna Komorowska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Agnieszka Kaczorowska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Krystyna Janda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Anna Duda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Krystyna Duda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Barbara Duda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Halina Duda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Donald Tusk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Bronisław Komorowski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Jaroslaw Kaczynski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Lech Walesa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Test Your Knowledge of Andrzej Duda, President of Poland!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Taking the Andrzej Duda Quiz is a great way to learn more about the current president of Poland. It can help you gain a better understanding of his policies, his views on various issues, and his overall leadership style. Additionally, it can help you gain a better understanding of the current political climate in Poland and how it affects the country. Taking the quiz can also help you gain a better understanding of the history of Poland and its current state of affairs. Furthermore, it can help you gain a better understanding of the current international relations between Poland and other countries. Taking the quiz can help you gain a better understanding of the current state of the economy in Poland and how it affects the country. Finally, taking the quiz can help you gain a better understanding of the current state of the Polish government and its policies. All in all, taking the Andrzej Duda (President of Poland) Quiz is a great way to gain a better understanding of the current president of Poland and the current state of the country.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is the name of Andrzej Duda's political party?
[A] Law and Justice
2. What is the name of Andrzej Duda's alma mater?
[D] Jagiellonian University
3. What is the name of Andrzej Duda's father?
[A] Jan Duda
4. What year did Andrzej Duda become President of Poland?
[B] 2015
5. What is the name of Andrzej Duda's hometown?
[A] Krakow
6. What is the name of Andrzej Duda's wife?
[C] Agnieszka Kaczorowska
7. What is the name of Andrzej Duda's mother?
[B] Krystyna Duda
8. Who was the president of Poland before Andrzej Duda?
[B] Bronisław Komorowski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is the name of Andrzej Duda's political party?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is the name of Andrzej Duda's alma mater?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is the name of Andrzej Duda's father?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year did Andrzej Duda become President of Poland?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is the name of Andrzej Duda's hometown?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is the name of Andrzej Duda's wife?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is the name of Andrzej Duda's mother?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Who was the president of Poland before Andrzej Duda?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